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4"/>
    <p:sldMasterId id="2147483714" r:id="rId5"/>
  </p:sldMasterIdLst>
  <p:notesMasterIdLst>
    <p:notesMasterId r:id="rId12"/>
  </p:notesMasterIdLst>
  <p:handoutMasterIdLst>
    <p:handoutMasterId r:id="rId13"/>
  </p:handoutMasterIdLst>
  <p:sldIdLst>
    <p:sldId id="375" r:id="rId6"/>
    <p:sldId id="429" r:id="rId7"/>
    <p:sldId id="403" r:id="rId8"/>
    <p:sldId id="430" r:id="rId9"/>
    <p:sldId id="432" r:id="rId10"/>
    <p:sldId id="327" r:id="rId11"/>
  </p:sldIdLst>
  <p:sldSz cx="12192000" cy="6858000"/>
  <p:notesSz cx="6858000" cy="9144000"/>
  <p:embeddedFontLst>
    <p:embeddedFont>
      <p:font typeface="TT Travels" panose="02000503030000020004" pitchFamily="2" charset="0"/>
      <p:regular r:id="rId14"/>
      <p:bold r:id="rId15"/>
      <p:italic r:id="rId16"/>
      <p:boldItalic r:id="rId17"/>
    </p:embeddedFont>
    <p:embeddedFont>
      <p:font typeface="TT Travels DemiBold" panose="02000503030000020004" pitchFamily="2" charset="0"/>
      <p:bold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luxee corporate presentation" id="{ADA4D82C-2034-3F41-9C82-D50ADD7A08D1}">
          <p14:sldIdLst>
            <p14:sldId id="375"/>
            <p14:sldId id="429"/>
            <p14:sldId id="403"/>
            <p14:sldId id="430"/>
            <p14:sldId id="432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FFDC37"/>
    <a:srgbClr val="FFF8D7"/>
    <a:srgbClr val="EB7375"/>
    <a:srgbClr val="FF7374"/>
    <a:srgbClr val="221C46"/>
    <a:srgbClr val="EB7376"/>
    <a:srgbClr val="17CCF9"/>
    <a:srgbClr val="16C8F4"/>
    <a:srgbClr val="3CE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56" autoAdjust="0"/>
    <p:restoredTop sz="94291"/>
  </p:normalViewPr>
  <p:slideViewPr>
    <p:cSldViewPr snapToGrid="0" showGuides="1">
      <p:cViewPr varScale="1">
        <p:scale>
          <a:sx n="49" d="100"/>
          <a:sy n="49" d="100"/>
        </p:scale>
        <p:origin x="44" y="2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1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B838AA-30D6-4176-7614-6C8FD500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12A9A-6D26-9845-B951-3574AD2B6E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C2FC1-5EA6-425E-98F9-55A236C7F394}" type="datetimeFigureOut">
              <a:rPr lang="en-GB" smtClean="0">
                <a:latin typeface="TT Travels" panose="02000503030000020004" pitchFamily="50" charset="0"/>
              </a:rPr>
              <a:pPr/>
              <a:t>27/02/2024</a:t>
            </a:fld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973E0-DC56-8524-3089-AA30053254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A2669-BB99-6380-E219-0462B19D87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5CB4-1C9F-49EB-B745-6F158B8DAEDF}" type="slidenum">
              <a:rPr lang="en-GB" smtClean="0">
                <a:latin typeface="TT Travels" panose="02000503030000020004" pitchFamily="50" charset="0"/>
              </a:rPr>
              <a:pPr/>
              <a:t>‹N°›</a:t>
            </a:fld>
            <a:endParaRPr lang="en-GB">
              <a:latin typeface="TT Travels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444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T Travels" panose="02000503030000020004" pitchFamily="50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T Travels" panose="02000503030000020004" pitchFamily="50" charset="0"/>
              </a:defRPr>
            </a:lvl1pPr>
          </a:lstStyle>
          <a:p>
            <a:fld id="{4F432297-5D8B-45E0-B6ED-6F25BAABF2FB}" type="datetimeFigureOut">
              <a:rPr lang="en-GB" smtClean="0"/>
              <a:pPr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T Travels" panose="02000503030000020004" pitchFamily="50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T Travels" panose="02000503030000020004" pitchFamily="50" charset="0"/>
              </a:defRPr>
            </a:lvl1pPr>
          </a:lstStyle>
          <a:p>
            <a:fld id="{0CE3F491-A052-40B0-AD86-7520039BA97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0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T Travels" panose="02000503030000020004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T Travels" panose="0200050303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T Travels" panose="0200050303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T Travels" panose="0200050303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T Travels" panose="0200050303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3F491-A052-40B0-AD86-7520039BA97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7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3F491-A052-40B0-AD86-7520039BA97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3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F491-A052-40B0-AD86-7520039BA97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28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D2AEA1-84AB-1019-FE81-70A978421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8572" y="2966023"/>
            <a:ext cx="4320000" cy="1611313"/>
          </a:xfrm>
        </p:spPr>
        <p:txBody>
          <a:bodyPr anchor="ctr"/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Chapter divider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AB7F1C-19BF-E38D-4973-EFBBF3FF4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8572" y="1677988"/>
            <a:ext cx="4320000" cy="1030287"/>
          </a:xfrm>
        </p:spPr>
        <p:txBody>
          <a:bodyPr anchor="ctr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FCF61C3-D92F-00AB-2CBF-30DF6D5E68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07764" y="580519"/>
            <a:ext cx="5698800" cy="5696961"/>
          </a:xfrm>
          <a:custGeom>
            <a:avLst/>
            <a:gdLst>
              <a:gd name="connsiteX0" fmla="*/ 0 w 5696440"/>
              <a:gd name="connsiteY0" fmla="*/ 0 h 5696961"/>
              <a:gd name="connsiteX1" fmla="*/ 1843276 w 5696440"/>
              <a:gd name="connsiteY1" fmla="*/ 0 h 5696961"/>
              <a:gd name="connsiteX2" fmla="*/ 2848205 w 5696440"/>
              <a:gd name="connsiteY2" fmla="*/ 1005029 h 5696961"/>
              <a:gd name="connsiteX3" fmla="*/ 3853164 w 5696440"/>
              <a:gd name="connsiteY3" fmla="*/ 0 h 5696961"/>
              <a:gd name="connsiteX4" fmla="*/ 5696440 w 5696440"/>
              <a:gd name="connsiteY4" fmla="*/ 0 h 5696961"/>
              <a:gd name="connsiteX5" fmla="*/ 5696440 w 5696440"/>
              <a:gd name="connsiteY5" fmla="*/ 1843420 h 5696961"/>
              <a:gd name="connsiteX6" fmla="*/ 4691491 w 5696440"/>
              <a:gd name="connsiteY6" fmla="*/ 2848490 h 5696961"/>
              <a:gd name="connsiteX7" fmla="*/ 5696440 w 5696440"/>
              <a:gd name="connsiteY7" fmla="*/ 3853509 h 5696961"/>
              <a:gd name="connsiteX8" fmla="*/ 5696440 w 5696440"/>
              <a:gd name="connsiteY8" fmla="*/ 5696961 h 5696961"/>
              <a:gd name="connsiteX9" fmla="*/ 3853184 w 5696440"/>
              <a:gd name="connsiteY9" fmla="*/ 5696961 h 5696961"/>
              <a:gd name="connsiteX10" fmla="*/ 2848205 w 5696440"/>
              <a:gd name="connsiteY10" fmla="*/ 4691911 h 5696961"/>
              <a:gd name="connsiteX11" fmla="*/ 1843255 w 5696440"/>
              <a:gd name="connsiteY11" fmla="*/ 5696961 h 5696961"/>
              <a:gd name="connsiteX12" fmla="*/ 0 w 5696440"/>
              <a:gd name="connsiteY12" fmla="*/ 5696961 h 5696961"/>
              <a:gd name="connsiteX13" fmla="*/ 0 w 5696440"/>
              <a:gd name="connsiteY13" fmla="*/ 3853550 h 5696961"/>
              <a:gd name="connsiteX14" fmla="*/ 1004969 w 5696440"/>
              <a:gd name="connsiteY14" fmla="*/ 2848490 h 5696961"/>
              <a:gd name="connsiteX15" fmla="*/ 0 w 5696440"/>
              <a:gd name="connsiteY15" fmla="*/ 1843420 h 56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96440" h="5696961">
                <a:moveTo>
                  <a:pt x="0" y="0"/>
                </a:moveTo>
                <a:lnTo>
                  <a:pt x="1843276" y="0"/>
                </a:lnTo>
                <a:lnTo>
                  <a:pt x="2848205" y="1005029"/>
                </a:lnTo>
                <a:lnTo>
                  <a:pt x="3853164" y="0"/>
                </a:lnTo>
                <a:lnTo>
                  <a:pt x="5696440" y="0"/>
                </a:lnTo>
                <a:lnTo>
                  <a:pt x="5696440" y="1843420"/>
                </a:lnTo>
                <a:lnTo>
                  <a:pt x="4691491" y="2848490"/>
                </a:lnTo>
                <a:lnTo>
                  <a:pt x="5696440" y="3853509"/>
                </a:lnTo>
                <a:lnTo>
                  <a:pt x="5696440" y="5696961"/>
                </a:lnTo>
                <a:lnTo>
                  <a:pt x="3853184" y="5696961"/>
                </a:lnTo>
                <a:lnTo>
                  <a:pt x="2848205" y="4691911"/>
                </a:lnTo>
                <a:lnTo>
                  <a:pt x="1843255" y="5696961"/>
                </a:lnTo>
                <a:lnTo>
                  <a:pt x="0" y="5696961"/>
                </a:lnTo>
                <a:lnTo>
                  <a:pt x="0" y="3853550"/>
                </a:lnTo>
                <a:lnTo>
                  <a:pt x="1004969" y="2848490"/>
                </a:lnTo>
                <a:lnTo>
                  <a:pt x="0" y="18434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DF4FA4-FF3C-A5F1-8405-31941E165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8572" y="4882709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A72874A-74D8-FC29-33F0-C0C765A953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8572" y="5164084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31EB9D7-6A84-AA10-35EE-B549129D9A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4480" y="4882929"/>
            <a:ext cx="4024091" cy="180534"/>
          </a:xfr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1390DBB-5818-8E35-B882-674FC7A18D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4480" y="5164304"/>
            <a:ext cx="4024091" cy="180534"/>
          </a:xfr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4C4ABC9-D6F5-5927-2B99-6B65E9F57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4106" y="6453188"/>
            <a:ext cx="52578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0E6BE9-CD8B-7822-070D-B506F5C25D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Blue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186A1515-2306-B8CE-2E2F-B7F3746C81DC}"/>
              </a:ext>
            </a:extLst>
          </p:cNvPr>
          <p:cNvSpPr/>
          <p:nvPr userDrawn="1"/>
        </p:nvSpPr>
        <p:spPr>
          <a:xfrm>
            <a:off x="5907764" y="580519"/>
            <a:ext cx="5698800" cy="5698800"/>
          </a:xfrm>
          <a:custGeom>
            <a:avLst/>
            <a:gdLst/>
            <a:ahLst/>
            <a:cxnLst/>
            <a:rect l="l" t="t" r="r" b="b"/>
            <a:pathLst>
              <a:path w="5850255" h="5850255">
                <a:moveTo>
                  <a:pt x="5849654" y="0"/>
                </a:moveTo>
                <a:lnTo>
                  <a:pt x="3956800" y="0"/>
                </a:lnTo>
                <a:lnTo>
                  <a:pt x="2924811" y="1031968"/>
                </a:lnTo>
                <a:lnTo>
                  <a:pt x="1892853" y="0"/>
                </a:lnTo>
                <a:lnTo>
                  <a:pt x="0" y="0"/>
                </a:lnTo>
                <a:lnTo>
                  <a:pt x="0" y="1892832"/>
                </a:lnTo>
                <a:lnTo>
                  <a:pt x="1031999" y="2924842"/>
                </a:lnTo>
                <a:lnTo>
                  <a:pt x="0" y="3956842"/>
                </a:lnTo>
                <a:lnTo>
                  <a:pt x="0" y="5849664"/>
                </a:lnTo>
                <a:lnTo>
                  <a:pt x="1892832" y="5849664"/>
                </a:lnTo>
                <a:lnTo>
                  <a:pt x="2924811" y="4817675"/>
                </a:lnTo>
                <a:lnTo>
                  <a:pt x="3956821" y="5849664"/>
                </a:lnTo>
                <a:lnTo>
                  <a:pt x="5849654" y="5849664"/>
                </a:lnTo>
                <a:lnTo>
                  <a:pt x="5849654" y="3956800"/>
                </a:lnTo>
                <a:lnTo>
                  <a:pt x="4817675" y="2924842"/>
                </a:lnTo>
                <a:lnTo>
                  <a:pt x="5849654" y="1892832"/>
                </a:lnTo>
                <a:lnTo>
                  <a:pt x="584965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>
              <a:latin typeface="TT Travels" panose="02000503030000020004" pitchFamily="50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D2AEA1-84AB-1019-FE81-70A978421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8572" y="2966023"/>
            <a:ext cx="4320000" cy="1611313"/>
          </a:xfrm>
        </p:spPr>
        <p:txBody>
          <a:bodyPr anchor="ctr"/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Chapter divider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AB7F1C-19BF-E38D-4973-EFBBF3FF4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8572" y="1677988"/>
            <a:ext cx="4320000" cy="1030287"/>
          </a:xfrm>
        </p:spPr>
        <p:txBody>
          <a:bodyPr anchor="ctr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DF4FA4-FF3C-A5F1-8405-31941E165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8572" y="4882709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A72874A-74D8-FC29-33F0-C0C765A953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8572" y="5164084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31EB9D7-6A84-AA10-35EE-B549129D9A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4480" y="4882929"/>
            <a:ext cx="4024091" cy="180534"/>
          </a:xfr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1390DBB-5818-8E35-B882-674FC7A18D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4480" y="5164304"/>
            <a:ext cx="4024091" cy="180534"/>
          </a:xfr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83487-F51B-ED0C-4E3C-C4390CCF8F2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32702C1-F53A-9AD4-D6E0-58106D2A3D7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45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Yellow Cor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186A1515-2306-B8CE-2E2F-B7F3746C81DC}"/>
              </a:ext>
            </a:extLst>
          </p:cNvPr>
          <p:cNvSpPr/>
          <p:nvPr userDrawn="1"/>
        </p:nvSpPr>
        <p:spPr>
          <a:xfrm>
            <a:off x="5907764" y="580519"/>
            <a:ext cx="5698800" cy="5698800"/>
          </a:xfrm>
          <a:custGeom>
            <a:avLst/>
            <a:gdLst/>
            <a:ahLst/>
            <a:cxnLst/>
            <a:rect l="l" t="t" r="r" b="b"/>
            <a:pathLst>
              <a:path w="5850255" h="5850255">
                <a:moveTo>
                  <a:pt x="5849654" y="0"/>
                </a:moveTo>
                <a:lnTo>
                  <a:pt x="3956800" y="0"/>
                </a:lnTo>
                <a:lnTo>
                  <a:pt x="2924811" y="1031968"/>
                </a:lnTo>
                <a:lnTo>
                  <a:pt x="1892853" y="0"/>
                </a:lnTo>
                <a:lnTo>
                  <a:pt x="0" y="0"/>
                </a:lnTo>
                <a:lnTo>
                  <a:pt x="0" y="1892832"/>
                </a:lnTo>
                <a:lnTo>
                  <a:pt x="1031999" y="2924842"/>
                </a:lnTo>
                <a:lnTo>
                  <a:pt x="0" y="3956842"/>
                </a:lnTo>
                <a:lnTo>
                  <a:pt x="0" y="5849664"/>
                </a:lnTo>
                <a:lnTo>
                  <a:pt x="1892832" y="5849664"/>
                </a:lnTo>
                <a:lnTo>
                  <a:pt x="2924811" y="4817675"/>
                </a:lnTo>
                <a:lnTo>
                  <a:pt x="3956821" y="5849664"/>
                </a:lnTo>
                <a:lnTo>
                  <a:pt x="5849654" y="5849664"/>
                </a:lnTo>
                <a:lnTo>
                  <a:pt x="5849654" y="3956800"/>
                </a:lnTo>
                <a:lnTo>
                  <a:pt x="4817675" y="2924842"/>
                </a:lnTo>
                <a:lnTo>
                  <a:pt x="5849654" y="1892832"/>
                </a:lnTo>
                <a:lnTo>
                  <a:pt x="5849654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>
              <a:latin typeface="TT Travels" panose="02000503030000020004" pitchFamily="50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D2AEA1-84AB-1019-FE81-70A978421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8572" y="2966023"/>
            <a:ext cx="4320000" cy="1611313"/>
          </a:xfrm>
        </p:spPr>
        <p:txBody>
          <a:bodyPr anchor="ctr"/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Chapter divider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AB7F1C-19BF-E38D-4973-EFBBF3FF4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8572" y="1677988"/>
            <a:ext cx="4320000" cy="1030287"/>
          </a:xfrm>
        </p:spPr>
        <p:txBody>
          <a:bodyPr anchor="ctr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DF4FA4-FF3C-A5F1-8405-31941E165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8572" y="4882709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A72874A-74D8-FC29-33F0-C0C765A953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8572" y="5164084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31EB9D7-6A84-AA10-35EE-B549129D9A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4480" y="4882929"/>
            <a:ext cx="4024091" cy="180534"/>
          </a:xfr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1390DBB-5818-8E35-B882-674FC7A18D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4480" y="5164304"/>
            <a:ext cx="4024091" cy="180534"/>
          </a:xfr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46E670-5464-FB8F-2AA4-4F788FE5373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6011EF-01E9-5C47-58A0-3AFF0E7CCC4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686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Coral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186A1515-2306-B8CE-2E2F-B7F3746C81DC}"/>
              </a:ext>
            </a:extLst>
          </p:cNvPr>
          <p:cNvSpPr/>
          <p:nvPr userDrawn="1"/>
        </p:nvSpPr>
        <p:spPr>
          <a:xfrm>
            <a:off x="5907764" y="580519"/>
            <a:ext cx="5698800" cy="5698800"/>
          </a:xfrm>
          <a:custGeom>
            <a:avLst/>
            <a:gdLst/>
            <a:ahLst/>
            <a:cxnLst/>
            <a:rect l="l" t="t" r="r" b="b"/>
            <a:pathLst>
              <a:path w="5850255" h="5850255">
                <a:moveTo>
                  <a:pt x="5849654" y="0"/>
                </a:moveTo>
                <a:lnTo>
                  <a:pt x="3956800" y="0"/>
                </a:lnTo>
                <a:lnTo>
                  <a:pt x="2924811" y="1031968"/>
                </a:lnTo>
                <a:lnTo>
                  <a:pt x="1892853" y="0"/>
                </a:lnTo>
                <a:lnTo>
                  <a:pt x="0" y="0"/>
                </a:lnTo>
                <a:lnTo>
                  <a:pt x="0" y="1892832"/>
                </a:lnTo>
                <a:lnTo>
                  <a:pt x="1031999" y="2924842"/>
                </a:lnTo>
                <a:lnTo>
                  <a:pt x="0" y="3956842"/>
                </a:lnTo>
                <a:lnTo>
                  <a:pt x="0" y="5849664"/>
                </a:lnTo>
                <a:lnTo>
                  <a:pt x="1892832" y="5849664"/>
                </a:lnTo>
                <a:lnTo>
                  <a:pt x="2924811" y="4817675"/>
                </a:lnTo>
                <a:lnTo>
                  <a:pt x="3956821" y="5849664"/>
                </a:lnTo>
                <a:lnTo>
                  <a:pt x="5849654" y="5849664"/>
                </a:lnTo>
                <a:lnTo>
                  <a:pt x="5849654" y="3956800"/>
                </a:lnTo>
                <a:lnTo>
                  <a:pt x="4817675" y="2924842"/>
                </a:lnTo>
                <a:lnTo>
                  <a:pt x="5849654" y="1892832"/>
                </a:lnTo>
                <a:lnTo>
                  <a:pt x="584965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>
              <a:latin typeface="TT Travels" panose="02000503030000020004" pitchFamily="50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D2AEA1-84AB-1019-FE81-70A978421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8572" y="2966023"/>
            <a:ext cx="4320000" cy="1611313"/>
          </a:xfrm>
        </p:spPr>
        <p:txBody>
          <a:bodyPr anchor="ctr"/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Chapter divider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AB7F1C-19BF-E38D-4973-EFBBF3FF4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8572" y="1677988"/>
            <a:ext cx="4320000" cy="1030287"/>
          </a:xfrm>
        </p:spPr>
        <p:txBody>
          <a:bodyPr anchor="ctr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DF4FA4-FF3C-A5F1-8405-31941E165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8572" y="4882709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A72874A-74D8-FC29-33F0-C0C765A953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8572" y="5164084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31EB9D7-6A84-AA10-35EE-B549129D9A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4480" y="4882929"/>
            <a:ext cx="4024091" cy="180534"/>
          </a:xfr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1390DBB-5818-8E35-B882-674FC7A18D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4480" y="5164304"/>
            <a:ext cx="4024091" cy="180534"/>
          </a:xfr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F71F9-4FB6-49E3-7EDF-38DDCB986E4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F61251-29A0-CFA1-A719-05B6C4406D2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96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– Oprion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69D830-7D02-5227-904D-8D6D405BFC9F}"/>
              </a:ext>
            </a:extLst>
          </p:cNvPr>
          <p:cNvSpPr/>
          <p:nvPr userDrawn="1"/>
        </p:nvSpPr>
        <p:spPr>
          <a:xfrm>
            <a:off x="0" y="6273800"/>
            <a:ext cx="12191998" cy="58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EEED9D1-E1DD-A12F-5677-7EA17F3495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466521 w 12191999"/>
              <a:gd name="connsiteY0" fmla="*/ 6472067 h 6857999"/>
              <a:gd name="connsiteX1" fmla="*/ 488196 w 12191999"/>
              <a:gd name="connsiteY1" fmla="*/ 6493193 h 6857999"/>
              <a:gd name="connsiteX2" fmla="*/ 466521 w 12191999"/>
              <a:gd name="connsiteY2" fmla="*/ 6514320 h 6857999"/>
              <a:gd name="connsiteX3" fmla="*/ 444842 w 12191999"/>
              <a:gd name="connsiteY3" fmla="*/ 6493193 h 6857999"/>
              <a:gd name="connsiteX4" fmla="*/ 466521 w 12191999"/>
              <a:gd name="connsiteY4" fmla="*/ 6472067 h 6857999"/>
              <a:gd name="connsiteX5" fmla="*/ 958369 w 12191999"/>
              <a:gd name="connsiteY5" fmla="*/ 6466470 h 6857999"/>
              <a:gd name="connsiteX6" fmla="*/ 977482 w 12191999"/>
              <a:gd name="connsiteY6" fmla="*/ 6482443 h 6857999"/>
              <a:gd name="connsiteX7" fmla="*/ 939255 w 12191999"/>
              <a:gd name="connsiteY7" fmla="*/ 6482443 h 6857999"/>
              <a:gd name="connsiteX8" fmla="*/ 958369 w 12191999"/>
              <a:gd name="connsiteY8" fmla="*/ 6466470 h 6857999"/>
              <a:gd name="connsiteX9" fmla="*/ 844578 w 12191999"/>
              <a:gd name="connsiteY9" fmla="*/ 6466470 h 6857999"/>
              <a:gd name="connsiteX10" fmla="*/ 863691 w 12191999"/>
              <a:gd name="connsiteY10" fmla="*/ 6482443 h 6857999"/>
              <a:gd name="connsiteX11" fmla="*/ 825464 w 12191999"/>
              <a:gd name="connsiteY11" fmla="*/ 6482443 h 6857999"/>
              <a:gd name="connsiteX12" fmla="*/ 844578 w 12191999"/>
              <a:gd name="connsiteY12" fmla="*/ 6466470 h 6857999"/>
              <a:gd name="connsiteX13" fmla="*/ 690027 w 12191999"/>
              <a:gd name="connsiteY13" fmla="*/ 6446133 h 6857999"/>
              <a:gd name="connsiteX14" fmla="*/ 690027 w 12191999"/>
              <a:gd name="connsiteY14" fmla="*/ 6468483 h 6857999"/>
              <a:gd name="connsiteX15" fmla="*/ 715129 w 12191999"/>
              <a:gd name="connsiteY15" fmla="*/ 6493114 h 6857999"/>
              <a:gd name="connsiteX16" fmla="*/ 690028 w 12191999"/>
              <a:gd name="connsiteY16" fmla="*/ 6517744 h 6857999"/>
              <a:gd name="connsiteX17" fmla="*/ 690028 w 12191999"/>
              <a:gd name="connsiteY17" fmla="*/ 6540094 h 6857999"/>
              <a:gd name="connsiteX18" fmla="*/ 712405 w 12191999"/>
              <a:gd name="connsiteY18" fmla="*/ 6540094 h 6857999"/>
              <a:gd name="connsiteX19" fmla="*/ 737064 w 12191999"/>
              <a:gd name="connsiteY19" fmla="*/ 6515023 h 6857999"/>
              <a:gd name="connsiteX20" fmla="*/ 761723 w 12191999"/>
              <a:gd name="connsiteY20" fmla="*/ 6540094 h 6857999"/>
              <a:gd name="connsiteX21" fmla="*/ 784100 w 12191999"/>
              <a:gd name="connsiteY21" fmla="*/ 6540094 h 6857999"/>
              <a:gd name="connsiteX22" fmla="*/ 784100 w 12191999"/>
              <a:gd name="connsiteY22" fmla="*/ 6517744 h 6857999"/>
              <a:gd name="connsiteX23" fmla="*/ 759000 w 12191999"/>
              <a:gd name="connsiteY23" fmla="*/ 6493114 h 6857999"/>
              <a:gd name="connsiteX24" fmla="*/ 784100 w 12191999"/>
              <a:gd name="connsiteY24" fmla="*/ 6468483 h 6857999"/>
              <a:gd name="connsiteX25" fmla="*/ 784100 w 12191999"/>
              <a:gd name="connsiteY25" fmla="*/ 6446133 h 6857999"/>
              <a:gd name="connsiteX26" fmla="*/ 761724 w 12191999"/>
              <a:gd name="connsiteY26" fmla="*/ 6446133 h 6857999"/>
              <a:gd name="connsiteX27" fmla="*/ 737064 w 12191999"/>
              <a:gd name="connsiteY27" fmla="*/ 6471205 h 6857999"/>
              <a:gd name="connsiteX28" fmla="*/ 712404 w 12191999"/>
              <a:gd name="connsiteY28" fmla="*/ 6446133 h 6857999"/>
              <a:gd name="connsiteX29" fmla="*/ 578446 w 12191999"/>
              <a:gd name="connsiteY29" fmla="*/ 6446132 h 6857999"/>
              <a:gd name="connsiteX30" fmla="*/ 578450 w 12191999"/>
              <a:gd name="connsiteY30" fmla="*/ 6497896 h 6857999"/>
              <a:gd name="connsiteX31" fmla="*/ 587671 w 12191999"/>
              <a:gd name="connsiteY31" fmla="*/ 6530019 h 6857999"/>
              <a:gd name="connsiteX32" fmla="*/ 617430 w 12191999"/>
              <a:gd name="connsiteY32" fmla="*/ 6541951 h 6857999"/>
              <a:gd name="connsiteX33" fmla="*/ 645567 w 12191999"/>
              <a:gd name="connsiteY33" fmla="*/ 6529927 h 6857999"/>
              <a:gd name="connsiteX34" fmla="*/ 645588 w 12191999"/>
              <a:gd name="connsiteY34" fmla="*/ 6540093 h 6857999"/>
              <a:gd name="connsiteX35" fmla="*/ 677343 w 12191999"/>
              <a:gd name="connsiteY35" fmla="*/ 6540093 h 6857999"/>
              <a:gd name="connsiteX36" fmla="*/ 677343 w 12191999"/>
              <a:gd name="connsiteY36" fmla="*/ 6446132 h 6857999"/>
              <a:gd name="connsiteX37" fmla="*/ 644596 w 12191999"/>
              <a:gd name="connsiteY37" fmla="*/ 6446132 h 6857999"/>
              <a:gd name="connsiteX38" fmla="*/ 644596 w 12191999"/>
              <a:gd name="connsiteY38" fmla="*/ 6494992 h 6857999"/>
              <a:gd name="connsiteX39" fmla="*/ 640538 w 12191999"/>
              <a:gd name="connsiteY39" fmla="*/ 6509586 h 6857999"/>
              <a:gd name="connsiteX40" fmla="*/ 627894 w 12191999"/>
              <a:gd name="connsiteY40" fmla="*/ 6514691 h 6857999"/>
              <a:gd name="connsiteX41" fmla="*/ 615245 w 12191999"/>
              <a:gd name="connsiteY41" fmla="*/ 6509586 h 6857999"/>
              <a:gd name="connsiteX42" fmla="*/ 611192 w 12191999"/>
              <a:gd name="connsiteY42" fmla="*/ 6494992 h 6857999"/>
              <a:gd name="connsiteX43" fmla="*/ 611192 w 12191999"/>
              <a:gd name="connsiteY43" fmla="*/ 6446132 h 6857999"/>
              <a:gd name="connsiteX44" fmla="*/ 476006 w 12191999"/>
              <a:gd name="connsiteY44" fmla="*/ 6444254 h 6857999"/>
              <a:gd name="connsiteX45" fmla="*/ 444012 w 12191999"/>
              <a:gd name="connsiteY45" fmla="*/ 6457586 h 6857999"/>
              <a:gd name="connsiteX46" fmla="*/ 443992 w 12191999"/>
              <a:gd name="connsiteY46" fmla="*/ 6446133 h 6857999"/>
              <a:gd name="connsiteX47" fmla="*/ 412237 w 12191999"/>
              <a:gd name="connsiteY47" fmla="*/ 6446133 h 6857999"/>
              <a:gd name="connsiteX48" fmla="*/ 412237 w 12191999"/>
              <a:gd name="connsiteY48" fmla="*/ 6577678 h 6857999"/>
              <a:gd name="connsiteX49" fmla="*/ 444973 w 12191999"/>
              <a:gd name="connsiteY49" fmla="*/ 6577678 h 6857999"/>
              <a:gd name="connsiteX50" fmla="*/ 444973 w 12191999"/>
              <a:gd name="connsiteY50" fmla="*/ 6530580 h 6857999"/>
              <a:gd name="connsiteX51" fmla="*/ 474158 w 12191999"/>
              <a:gd name="connsiteY51" fmla="*/ 6541974 h 6857999"/>
              <a:gd name="connsiteX52" fmla="*/ 521631 w 12191999"/>
              <a:gd name="connsiteY52" fmla="*/ 6493113 h 6857999"/>
              <a:gd name="connsiteX53" fmla="*/ 476006 w 12191999"/>
              <a:gd name="connsiteY53" fmla="*/ 6444254 h 6857999"/>
              <a:gd name="connsiteX54" fmla="*/ 958259 w 12191999"/>
              <a:gd name="connsiteY54" fmla="*/ 6443295 h 6857999"/>
              <a:gd name="connsiteX55" fmla="*/ 905155 w 12191999"/>
              <a:gd name="connsiteY55" fmla="*/ 6493113 h 6857999"/>
              <a:gd name="connsiteX56" fmla="*/ 958443 w 12191999"/>
              <a:gd name="connsiteY56" fmla="*/ 6542931 h 6857999"/>
              <a:gd name="connsiteX57" fmla="*/ 1007752 w 12191999"/>
              <a:gd name="connsiteY57" fmla="*/ 6511656 h 6857999"/>
              <a:gd name="connsiteX58" fmla="*/ 974405 w 12191999"/>
              <a:gd name="connsiteY58" fmla="*/ 6511656 h 6857999"/>
              <a:gd name="connsiteX59" fmla="*/ 958510 w 12191999"/>
              <a:gd name="connsiteY59" fmla="*/ 6519937 h 6857999"/>
              <a:gd name="connsiteX60" fmla="*/ 938529 w 12191999"/>
              <a:gd name="connsiteY60" fmla="*/ 6500799 h 6857999"/>
              <a:gd name="connsiteX61" fmla="*/ 1009121 w 12191999"/>
              <a:gd name="connsiteY61" fmla="*/ 6500799 h 6857999"/>
              <a:gd name="connsiteX62" fmla="*/ 1009837 w 12191999"/>
              <a:gd name="connsiteY62" fmla="*/ 6493113 h 6857999"/>
              <a:gd name="connsiteX63" fmla="*/ 958259 w 12191999"/>
              <a:gd name="connsiteY63" fmla="*/ 6443295 h 6857999"/>
              <a:gd name="connsiteX64" fmla="*/ 844469 w 12191999"/>
              <a:gd name="connsiteY64" fmla="*/ 6443295 h 6857999"/>
              <a:gd name="connsiteX65" fmla="*/ 791365 w 12191999"/>
              <a:gd name="connsiteY65" fmla="*/ 6493113 h 6857999"/>
              <a:gd name="connsiteX66" fmla="*/ 844653 w 12191999"/>
              <a:gd name="connsiteY66" fmla="*/ 6542931 h 6857999"/>
              <a:gd name="connsiteX67" fmla="*/ 893962 w 12191999"/>
              <a:gd name="connsiteY67" fmla="*/ 6511656 h 6857999"/>
              <a:gd name="connsiteX68" fmla="*/ 860614 w 12191999"/>
              <a:gd name="connsiteY68" fmla="*/ 6511656 h 6857999"/>
              <a:gd name="connsiteX69" fmla="*/ 844719 w 12191999"/>
              <a:gd name="connsiteY69" fmla="*/ 6519937 h 6857999"/>
              <a:gd name="connsiteX70" fmla="*/ 824738 w 12191999"/>
              <a:gd name="connsiteY70" fmla="*/ 6500799 h 6857999"/>
              <a:gd name="connsiteX71" fmla="*/ 895331 w 12191999"/>
              <a:gd name="connsiteY71" fmla="*/ 6500799 h 6857999"/>
              <a:gd name="connsiteX72" fmla="*/ 896047 w 12191999"/>
              <a:gd name="connsiteY72" fmla="*/ 6493113 h 6857999"/>
              <a:gd name="connsiteX73" fmla="*/ 844469 w 12191999"/>
              <a:gd name="connsiteY73" fmla="*/ 6443295 h 6857999"/>
              <a:gd name="connsiteX74" fmla="*/ 532414 w 12191999"/>
              <a:gd name="connsiteY74" fmla="*/ 6408549 h 6857999"/>
              <a:gd name="connsiteX75" fmla="*/ 532414 w 12191999"/>
              <a:gd name="connsiteY75" fmla="*/ 6540094 h 6857999"/>
              <a:gd name="connsiteX76" fmla="*/ 565284 w 12191999"/>
              <a:gd name="connsiteY76" fmla="*/ 6540094 h 6857999"/>
              <a:gd name="connsiteX77" fmla="*/ 565284 w 12191999"/>
              <a:gd name="connsiteY77" fmla="*/ 6408549 h 6857999"/>
              <a:gd name="connsiteX78" fmla="*/ 7423150 w 12191999"/>
              <a:gd name="connsiteY78" fmla="*/ 3253581 h 6857999"/>
              <a:gd name="connsiteX79" fmla="*/ 7423150 w 12191999"/>
              <a:gd name="connsiteY79" fmla="*/ 3420011 h 6857999"/>
              <a:gd name="connsiteX80" fmla="*/ 7513883 w 12191999"/>
              <a:gd name="connsiteY80" fmla="*/ 3510753 h 6857999"/>
              <a:gd name="connsiteX81" fmla="*/ 7423150 w 12191999"/>
              <a:gd name="connsiteY81" fmla="*/ 3601494 h 6857999"/>
              <a:gd name="connsiteX82" fmla="*/ 7423150 w 12191999"/>
              <a:gd name="connsiteY82" fmla="*/ 3767924 h 6857999"/>
              <a:gd name="connsiteX83" fmla="*/ 7589567 w 12191999"/>
              <a:gd name="connsiteY83" fmla="*/ 3767924 h 6857999"/>
              <a:gd name="connsiteX84" fmla="*/ 7680297 w 12191999"/>
              <a:gd name="connsiteY84" fmla="*/ 3677184 h 6857999"/>
              <a:gd name="connsiteX85" fmla="*/ 7771031 w 12191999"/>
              <a:gd name="connsiteY85" fmla="*/ 3767924 h 6857999"/>
              <a:gd name="connsiteX86" fmla="*/ 7937447 w 12191999"/>
              <a:gd name="connsiteY86" fmla="*/ 3767924 h 6857999"/>
              <a:gd name="connsiteX87" fmla="*/ 7937447 w 12191999"/>
              <a:gd name="connsiteY87" fmla="*/ 3601490 h 6857999"/>
              <a:gd name="connsiteX88" fmla="*/ 7846717 w 12191999"/>
              <a:gd name="connsiteY88" fmla="*/ 3510753 h 6857999"/>
              <a:gd name="connsiteX89" fmla="*/ 7937447 w 12191999"/>
              <a:gd name="connsiteY89" fmla="*/ 3420011 h 6857999"/>
              <a:gd name="connsiteX90" fmla="*/ 7937447 w 12191999"/>
              <a:gd name="connsiteY90" fmla="*/ 3253581 h 6857999"/>
              <a:gd name="connsiteX91" fmla="*/ 7771029 w 12191999"/>
              <a:gd name="connsiteY91" fmla="*/ 3253581 h 6857999"/>
              <a:gd name="connsiteX92" fmla="*/ 7680297 w 12191999"/>
              <a:gd name="connsiteY92" fmla="*/ 3344319 h 6857999"/>
              <a:gd name="connsiteX93" fmla="*/ 7589568 w 12191999"/>
              <a:gd name="connsiteY93" fmla="*/ 3253581 h 6857999"/>
              <a:gd name="connsiteX94" fmla="*/ 0 w 12191999"/>
              <a:gd name="connsiteY94" fmla="*/ 0 h 6857999"/>
              <a:gd name="connsiteX95" fmla="*/ 12191999 w 12191999"/>
              <a:gd name="connsiteY95" fmla="*/ 0 h 6857999"/>
              <a:gd name="connsiteX96" fmla="*/ 12191999 w 12191999"/>
              <a:gd name="connsiteY96" fmla="*/ 6857999 h 6857999"/>
              <a:gd name="connsiteX97" fmla="*/ 0 w 12191999"/>
              <a:gd name="connsiteY9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2191999" h="6857999">
                <a:moveTo>
                  <a:pt x="466521" y="6472067"/>
                </a:moveTo>
                <a:cubicBezTo>
                  <a:pt x="479748" y="6472067"/>
                  <a:pt x="488196" y="6481761"/>
                  <a:pt x="488196" y="6493193"/>
                </a:cubicBezTo>
                <a:cubicBezTo>
                  <a:pt x="488196" y="6504806"/>
                  <a:pt x="479633" y="6514320"/>
                  <a:pt x="466521" y="6514320"/>
                </a:cubicBezTo>
                <a:cubicBezTo>
                  <a:pt x="453844" y="6514320"/>
                  <a:pt x="444842" y="6505244"/>
                  <a:pt x="444842" y="6493193"/>
                </a:cubicBezTo>
                <a:cubicBezTo>
                  <a:pt x="444842" y="6481704"/>
                  <a:pt x="453296" y="6472067"/>
                  <a:pt x="466521" y="6472067"/>
                </a:cubicBezTo>
                <a:close/>
                <a:moveTo>
                  <a:pt x="958369" y="6466470"/>
                </a:moveTo>
                <a:cubicBezTo>
                  <a:pt x="971985" y="6466470"/>
                  <a:pt x="977482" y="6475936"/>
                  <a:pt x="977482" y="6482443"/>
                </a:cubicBezTo>
                <a:lnTo>
                  <a:pt x="939255" y="6482443"/>
                </a:lnTo>
                <a:cubicBezTo>
                  <a:pt x="939255" y="6475859"/>
                  <a:pt x="944812" y="6466470"/>
                  <a:pt x="958369" y="6466470"/>
                </a:cubicBezTo>
                <a:close/>
                <a:moveTo>
                  <a:pt x="844578" y="6466470"/>
                </a:moveTo>
                <a:cubicBezTo>
                  <a:pt x="858195" y="6466470"/>
                  <a:pt x="863691" y="6475936"/>
                  <a:pt x="863691" y="6482443"/>
                </a:cubicBezTo>
                <a:lnTo>
                  <a:pt x="825464" y="6482443"/>
                </a:lnTo>
                <a:cubicBezTo>
                  <a:pt x="825464" y="6475859"/>
                  <a:pt x="831020" y="6466470"/>
                  <a:pt x="844578" y="6466470"/>
                </a:cubicBezTo>
                <a:close/>
                <a:moveTo>
                  <a:pt x="690027" y="6446133"/>
                </a:moveTo>
                <a:lnTo>
                  <a:pt x="690027" y="6468483"/>
                </a:lnTo>
                <a:lnTo>
                  <a:pt x="715129" y="6493114"/>
                </a:lnTo>
                <a:lnTo>
                  <a:pt x="690028" y="6517744"/>
                </a:lnTo>
                <a:lnTo>
                  <a:pt x="690028" y="6540094"/>
                </a:lnTo>
                <a:lnTo>
                  <a:pt x="712405" y="6540094"/>
                </a:lnTo>
                <a:lnTo>
                  <a:pt x="737064" y="6515023"/>
                </a:lnTo>
                <a:lnTo>
                  <a:pt x="761723" y="6540094"/>
                </a:lnTo>
                <a:lnTo>
                  <a:pt x="784100" y="6540094"/>
                </a:lnTo>
                <a:lnTo>
                  <a:pt x="784100" y="6517744"/>
                </a:lnTo>
                <a:lnTo>
                  <a:pt x="759000" y="6493114"/>
                </a:lnTo>
                <a:lnTo>
                  <a:pt x="784100" y="6468483"/>
                </a:lnTo>
                <a:lnTo>
                  <a:pt x="784100" y="6446133"/>
                </a:lnTo>
                <a:lnTo>
                  <a:pt x="761724" y="6446133"/>
                </a:lnTo>
                <a:lnTo>
                  <a:pt x="737064" y="6471205"/>
                </a:lnTo>
                <a:lnTo>
                  <a:pt x="712404" y="6446133"/>
                </a:lnTo>
                <a:close/>
                <a:moveTo>
                  <a:pt x="578446" y="6446132"/>
                </a:moveTo>
                <a:lnTo>
                  <a:pt x="578450" y="6497896"/>
                </a:lnTo>
                <a:cubicBezTo>
                  <a:pt x="578450" y="6512449"/>
                  <a:pt x="580678" y="6521946"/>
                  <a:pt x="587671" y="6530019"/>
                </a:cubicBezTo>
                <a:cubicBezTo>
                  <a:pt x="595069" y="6538557"/>
                  <a:pt x="606368" y="6541951"/>
                  <a:pt x="617430" y="6541951"/>
                </a:cubicBezTo>
                <a:cubicBezTo>
                  <a:pt x="630388" y="6541951"/>
                  <a:pt x="639364" y="6537088"/>
                  <a:pt x="645567" y="6529927"/>
                </a:cubicBezTo>
                <a:lnTo>
                  <a:pt x="645588" y="6540093"/>
                </a:lnTo>
                <a:lnTo>
                  <a:pt x="677343" y="6540093"/>
                </a:lnTo>
                <a:lnTo>
                  <a:pt x="677343" y="6446132"/>
                </a:lnTo>
                <a:lnTo>
                  <a:pt x="644596" y="6446132"/>
                </a:lnTo>
                <a:lnTo>
                  <a:pt x="644596" y="6494992"/>
                </a:lnTo>
                <a:cubicBezTo>
                  <a:pt x="644596" y="6502399"/>
                  <a:pt x="643576" y="6505997"/>
                  <a:pt x="640538" y="6509586"/>
                </a:cubicBezTo>
                <a:cubicBezTo>
                  <a:pt x="637603" y="6513056"/>
                  <a:pt x="632999" y="6514691"/>
                  <a:pt x="627894" y="6514691"/>
                </a:cubicBezTo>
                <a:cubicBezTo>
                  <a:pt x="622793" y="6514691"/>
                  <a:pt x="618181" y="6513056"/>
                  <a:pt x="615245" y="6509586"/>
                </a:cubicBezTo>
                <a:cubicBezTo>
                  <a:pt x="612207" y="6505997"/>
                  <a:pt x="611192" y="6502399"/>
                  <a:pt x="611192" y="6494992"/>
                </a:cubicBezTo>
                <a:lnTo>
                  <a:pt x="611192" y="6446132"/>
                </a:lnTo>
                <a:close/>
                <a:moveTo>
                  <a:pt x="476006" y="6444254"/>
                </a:moveTo>
                <a:cubicBezTo>
                  <a:pt x="462098" y="6444254"/>
                  <a:pt x="450166" y="6450383"/>
                  <a:pt x="444012" y="6457586"/>
                </a:cubicBezTo>
                <a:lnTo>
                  <a:pt x="443992" y="6446133"/>
                </a:lnTo>
                <a:lnTo>
                  <a:pt x="412237" y="6446133"/>
                </a:lnTo>
                <a:lnTo>
                  <a:pt x="412237" y="6577678"/>
                </a:lnTo>
                <a:lnTo>
                  <a:pt x="444973" y="6577678"/>
                </a:lnTo>
                <a:lnTo>
                  <a:pt x="444973" y="6530580"/>
                </a:lnTo>
                <a:cubicBezTo>
                  <a:pt x="452651" y="6538838"/>
                  <a:pt x="463346" y="6541974"/>
                  <a:pt x="474158" y="6541974"/>
                </a:cubicBezTo>
                <a:cubicBezTo>
                  <a:pt x="506588" y="6541974"/>
                  <a:pt x="521631" y="6517493"/>
                  <a:pt x="521631" y="6493113"/>
                </a:cubicBezTo>
                <a:cubicBezTo>
                  <a:pt x="521631" y="6463026"/>
                  <a:pt x="502309" y="6444254"/>
                  <a:pt x="476006" y="6444254"/>
                </a:cubicBezTo>
                <a:close/>
                <a:moveTo>
                  <a:pt x="958259" y="6443295"/>
                </a:moveTo>
                <a:cubicBezTo>
                  <a:pt x="927009" y="6443295"/>
                  <a:pt x="905155" y="6461272"/>
                  <a:pt x="905155" y="6493113"/>
                </a:cubicBezTo>
                <a:cubicBezTo>
                  <a:pt x="905155" y="6525189"/>
                  <a:pt x="927009" y="6542931"/>
                  <a:pt x="958443" y="6542931"/>
                </a:cubicBezTo>
                <a:cubicBezTo>
                  <a:pt x="989353" y="6542931"/>
                  <a:pt x="1003875" y="6525929"/>
                  <a:pt x="1007752" y="6511656"/>
                </a:cubicBezTo>
                <a:lnTo>
                  <a:pt x="974405" y="6511656"/>
                </a:lnTo>
                <a:cubicBezTo>
                  <a:pt x="971861" y="6516595"/>
                  <a:pt x="966033" y="6519937"/>
                  <a:pt x="958510" y="6519937"/>
                </a:cubicBezTo>
                <a:cubicBezTo>
                  <a:pt x="944299" y="6519937"/>
                  <a:pt x="938682" y="6509815"/>
                  <a:pt x="938529" y="6500799"/>
                </a:cubicBezTo>
                <a:lnTo>
                  <a:pt x="1009121" y="6500799"/>
                </a:lnTo>
                <a:cubicBezTo>
                  <a:pt x="1009318" y="6499529"/>
                  <a:pt x="1009837" y="6495925"/>
                  <a:pt x="1009837" y="6493113"/>
                </a:cubicBezTo>
                <a:cubicBezTo>
                  <a:pt x="1009837" y="6461272"/>
                  <a:pt x="987904" y="6443295"/>
                  <a:pt x="958259" y="6443295"/>
                </a:cubicBezTo>
                <a:close/>
                <a:moveTo>
                  <a:pt x="844469" y="6443295"/>
                </a:moveTo>
                <a:cubicBezTo>
                  <a:pt x="813219" y="6443295"/>
                  <a:pt x="791365" y="6461272"/>
                  <a:pt x="791365" y="6493113"/>
                </a:cubicBezTo>
                <a:cubicBezTo>
                  <a:pt x="791365" y="6525189"/>
                  <a:pt x="813219" y="6542931"/>
                  <a:pt x="844653" y="6542931"/>
                </a:cubicBezTo>
                <a:cubicBezTo>
                  <a:pt x="875563" y="6542931"/>
                  <a:pt x="890084" y="6525929"/>
                  <a:pt x="893962" y="6511656"/>
                </a:cubicBezTo>
                <a:lnTo>
                  <a:pt x="860614" y="6511656"/>
                </a:lnTo>
                <a:cubicBezTo>
                  <a:pt x="858070" y="6516595"/>
                  <a:pt x="852242" y="6519937"/>
                  <a:pt x="844719" y="6519937"/>
                </a:cubicBezTo>
                <a:cubicBezTo>
                  <a:pt x="830508" y="6519937"/>
                  <a:pt x="824890" y="6509815"/>
                  <a:pt x="824738" y="6500799"/>
                </a:cubicBezTo>
                <a:lnTo>
                  <a:pt x="895331" y="6500799"/>
                </a:lnTo>
                <a:cubicBezTo>
                  <a:pt x="895529" y="6499529"/>
                  <a:pt x="896047" y="6495925"/>
                  <a:pt x="896047" y="6493113"/>
                </a:cubicBezTo>
                <a:cubicBezTo>
                  <a:pt x="896047" y="6461272"/>
                  <a:pt x="874114" y="6443295"/>
                  <a:pt x="844469" y="6443295"/>
                </a:cubicBezTo>
                <a:close/>
                <a:moveTo>
                  <a:pt x="532414" y="6408549"/>
                </a:moveTo>
                <a:lnTo>
                  <a:pt x="532414" y="6540094"/>
                </a:lnTo>
                <a:lnTo>
                  <a:pt x="565284" y="6540094"/>
                </a:lnTo>
                <a:lnTo>
                  <a:pt x="565284" y="6408549"/>
                </a:lnTo>
                <a:close/>
                <a:moveTo>
                  <a:pt x="7423150" y="3253581"/>
                </a:moveTo>
                <a:lnTo>
                  <a:pt x="7423150" y="3420011"/>
                </a:lnTo>
                <a:lnTo>
                  <a:pt x="7513883" y="3510753"/>
                </a:lnTo>
                <a:lnTo>
                  <a:pt x="7423150" y="3601494"/>
                </a:lnTo>
                <a:lnTo>
                  <a:pt x="7423150" y="3767924"/>
                </a:lnTo>
                <a:lnTo>
                  <a:pt x="7589567" y="3767924"/>
                </a:lnTo>
                <a:lnTo>
                  <a:pt x="7680297" y="3677184"/>
                </a:lnTo>
                <a:lnTo>
                  <a:pt x="7771031" y="3767924"/>
                </a:lnTo>
                <a:lnTo>
                  <a:pt x="7937447" y="3767924"/>
                </a:lnTo>
                <a:lnTo>
                  <a:pt x="7937447" y="3601490"/>
                </a:lnTo>
                <a:lnTo>
                  <a:pt x="7846717" y="3510753"/>
                </a:lnTo>
                <a:lnTo>
                  <a:pt x="7937447" y="3420011"/>
                </a:lnTo>
                <a:lnTo>
                  <a:pt x="7937447" y="3253581"/>
                </a:lnTo>
                <a:lnTo>
                  <a:pt x="7771029" y="3253581"/>
                </a:lnTo>
                <a:lnTo>
                  <a:pt x="7680297" y="3344319"/>
                </a:lnTo>
                <a:lnTo>
                  <a:pt x="7589568" y="325358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EDA6F76-1898-966A-BDC1-B2173687B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9744" y="3083243"/>
            <a:ext cx="3684270" cy="987107"/>
          </a:xfrm>
        </p:spPr>
        <p:txBody>
          <a:bodyPr/>
          <a:lstStyle>
            <a:lvl1pPr algn="l">
              <a:defRPr sz="6000" spc="-400" baseline="0">
                <a:solidFill>
                  <a:schemeClr val="accent3"/>
                </a:solidFill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thank you.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5C6B27-8DFC-5426-A13B-D7EE3FE4C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9744" y="4197350"/>
            <a:ext cx="3384550" cy="768350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en-US" dirty="0"/>
              <a:t>Any questions? Get in touch</a:t>
            </a:r>
            <a:br>
              <a:rPr lang="en-US" dirty="0"/>
            </a:br>
            <a:r>
              <a:rPr lang="en-US" dirty="0"/>
              <a:t>with our brand team!</a:t>
            </a:r>
          </a:p>
          <a:p>
            <a:pPr lvl="0"/>
            <a:br>
              <a:rPr lang="en-US" dirty="0"/>
            </a:br>
            <a:r>
              <a:rPr lang="en-US" dirty="0"/>
              <a:t>brand@pluxeegroup.com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38E070-ADEA-93D2-1D25-2385C97E33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37ED4-5C7B-D81B-E321-D829A95036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2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1425-A833-64CB-F879-71C32C0AE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04813"/>
            <a:ext cx="11376025" cy="672146"/>
          </a:xfrm>
        </p:spPr>
        <p:txBody>
          <a:bodyPr/>
          <a:lstStyle>
            <a:lvl1pPr>
              <a:defRPr sz="2200" spc="-5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24F5AF-3B04-1569-0CBF-57A752B92608}"/>
              </a:ext>
            </a:extLst>
          </p:cNvPr>
          <p:cNvCxnSpPr>
            <a:cxnSpLocks/>
          </p:cNvCxnSpPr>
          <p:nvPr userDrawn="1"/>
        </p:nvCxnSpPr>
        <p:spPr>
          <a:xfrm>
            <a:off x="406716" y="1440000"/>
            <a:ext cx="1137729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8CB2E1-2AB7-E651-4110-C3FAEDF911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1194588"/>
            <a:ext cx="11371898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11208F-8F5C-3942-D034-01479E3669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1687510"/>
            <a:ext cx="8351838" cy="45864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GB" dirty="0"/>
              <a:t>Body copy</a:t>
            </a:r>
          </a:p>
          <a:p>
            <a:pPr lvl="1"/>
            <a:r>
              <a:rPr lang="en-GB" dirty="0"/>
              <a:t>Subtitle</a:t>
            </a:r>
          </a:p>
          <a:p>
            <a:pPr lvl="2"/>
            <a:r>
              <a:rPr lang="en-GB" dirty="0"/>
              <a:t>Bullet level 1</a:t>
            </a:r>
          </a:p>
          <a:p>
            <a:pPr lvl="3"/>
            <a:r>
              <a:rPr lang="en-GB" dirty="0"/>
              <a:t>Bullet level 2</a:t>
            </a:r>
          </a:p>
          <a:p>
            <a:pPr lvl="4"/>
            <a:r>
              <a:rPr lang="en-GB" dirty="0"/>
              <a:t>Bullet level 3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CFDA9AAF-6388-A4C5-4854-8FE317D3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2609" y="6453189"/>
            <a:ext cx="497339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  <a:latin typeface="TT Travels" panose="02000503030000020004" pitchFamily="50" charset="0"/>
              </a:defRPr>
            </a:lvl1pPr>
          </a:lstStyle>
          <a:p>
            <a:r>
              <a:rPr lang="en-GB"/>
              <a:t>CONFIDENTIAL ©Pluxee – All rights reserved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FE58D2-81E1-4A8C-0FFA-7225B36C34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Date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90E97-BF7B-6222-F4AE-C7481EFE5F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45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D1D76A-3EAD-E6CC-7DF5-276B414CA8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67476" y="990600"/>
            <a:ext cx="3829050" cy="723900"/>
          </a:xfrm>
        </p:spPr>
        <p:txBody>
          <a:bodyPr/>
          <a:lstStyle>
            <a:lvl1pPr>
              <a:defRPr sz="5400" spc="-70" baseline="0">
                <a:solidFill>
                  <a:schemeClr val="bg1"/>
                </a:solidFill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Summary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D5193D-9A0E-9D73-3380-648FD604F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7475" y="2255043"/>
            <a:ext cx="2292350" cy="284400"/>
          </a:xfrm>
          <a:solidFill>
            <a:schemeClr val="accent3"/>
          </a:solidFill>
          <a:effectLst>
            <a:outerShdw dist="12700" dir="5400000" algn="ctr" rotWithShape="0">
              <a:schemeClr val="accent4"/>
            </a:outerShdw>
          </a:effectLst>
        </p:spPr>
        <p:txBody>
          <a:bodyPr/>
          <a:lstStyle>
            <a:lvl1pPr>
              <a:defRPr sz="1400">
                <a:solidFill>
                  <a:schemeClr val="accent4"/>
                </a:solidFill>
                <a:effectLst/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Chapter 01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312AAA5-5CC5-0342-7808-3902013C42B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094D179C-EF9E-A8A2-F6F7-E08BBEA702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67475" y="2628900"/>
            <a:ext cx="2292350" cy="4508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 err="1"/>
              <a:t>Ist</a:t>
            </a:r>
            <a:r>
              <a:rPr lang="en-US" dirty="0"/>
              <a:t>, con </a:t>
            </a:r>
            <a:r>
              <a:rPr lang="en-US" dirty="0" err="1"/>
              <a:t>corempore</a:t>
            </a:r>
            <a:r>
              <a:rPr lang="en-US" dirty="0"/>
              <a:t> es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tecae</a:t>
            </a:r>
            <a:r>
              <a:rPr lang="en-US" dirty="0"/>
              <a:t> </a:t>
            </a:r>
            <a:r>
              <a:rPr lang="en-US" dirty="0" err="1"/>
              <a:t>nate</a:t>
            </a:r>
            <a:r>
              <a:rPr lang="en-US" dirty="0"/>
              <a:t> </a:t>
            </a:r>
            <a:r>
              <a:rPr lang="en-US" dirty="0" err="1"/>
              <a:t>volore</a:t>
            </a:r>
            <a:endParaRPr lang="en-GB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93776AC3-2CDD-6E7C-B1EB-AC2C4C261C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888" y="2628900"/>
            <a:ext cx="2292350" cy="4508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 err="1"/>
              <a:t>Ist</a:t>
            </a:r>
            <a:r>
              <a:rPr lang="en-US" dirty="0"/>
              <a:t>, con </a:t>
            </a:r>
            <a:r>
              <a:rPr lang="en-US" dirty="0" err="1"/>
              <a:t>corempore</a:t>
            </a:r>
            <a:r>
              <a:rPr lang="en-US" dirty="0"/>
              <a:t> es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tecae</a:t>
            </a:r>
            <a:r>
              <a:rPr lang="en-US" dirty="0"/>
              <a:t> </a:t>
            </a:r>
            <a:r>
              <a:rPr lang="en-US" dirty="0" err="1"/>
              <a:t>nate</a:t>
            </a:r>
            <a:r>
              <a:rPr lang="en-US" dirty="0"/>
              <a:t> </a:t>
            </a:r>
            <a:r>
              <a:rPr lang="en-US" dirty="0" err="1"/>
              <a:t>volore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760567-C01D-25AF-22A4-31826A1DAE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2888" y="2255043"/>
            <a:ext cx="2292350" cy="284400"/>
          </a:xfrm>
          <a:solidFill>
            <a:schemeClr val="accent3"/>
          </a:solidFill>
          <a:effectLst>
            <a:outerShdw dist="12700" dir="5400000" algn="ctr" rotWithShape="0">
              <a:schemeClr val="accent4"/>
            </a:outerShdw>
          </a:effectLst>
        </p:spPr>
        <p:txBody>
          <a:bodyPr/>
          <a:lstStyle>
            <a:lvl1pPr>
              <a:defRPr sz="1400">
                <a:solidFill>
                  <a:schemeClr val="accent4"/>
                </a:solidFill>
                <a:effectLst/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Chapter 02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CAD8470-2423-CB49-604F-986990B3AD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7475" y="3294950"/>
            <a:ext cx="2292350" cy="284400"/>
          </a:xfrm>
          <a:solidFill>
            <a:schemeClr val="accent3"/>
          </a:solidFill>
          <a:effectLst>
            <a:outerShdw dist="12700" dir="5400000" algn="ctr" rotWithShape="0">
              <a:schemeClr val="accent4"/>
            </a:outerShdw>
          </a:effectLst>
        </p:spPr>
        <p:txBody>
          <a:bodyPr/>
          <a:lstStyle>
            <a:lvl1pPr>
              <a:defRPr sz="1400">
                <a:solidFill>
                  <a:schemeClr val="accent4"/>
                </a:solidFill>
                <a:effectLst/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Chapter 03</a:t>
            </a:r>
            <a:endParaRPr lang="en-GB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78218658-6284-CC3F-A1F2-46057D25D0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67475" y="3668807"/>
            <a:ext cx="2292350" cy="4508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 err="1"/>
              <a:t>Ist</a:t>
            </a:r>
            <a:r>
              <a:rPr lang="en-US" dirty="0"/>
              <a:t>, con </a:t>
            </a:r>
            <a:r>
              <a:rPr lang="en-US" dirty="0" err="1"/>
              <a:t>corempore</a:t>
            </a:r>
            <a:r>
              <a:rPr lang="en-US" dirty="0"/>
              <a:t> es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tecae</a:t>
            </a:r>
            <a:r>
              <a:rPr lang="en-US" dirty="0"/>
              <a:t> </a:t>
            </a:r>
            <a:r>
              <a:rPr lang="en-US" dirty="0" err="1"/>
              <a:t>nate</a:t>
            </a:r>
            <a:r>
              <a:rPr lang="en-US" dirty="0"/>
              <a:t> </a:t>
            </a:r>
            <a:r>
              <a:rPr lang="en-US" dirty="0" err="1"/>
              <a:t>volore</a:t>
            </a:r>
            <a:endParaRPr lang="en-GB" dirty="0"/>
          </a:p>
        </p:txBody>
      </p:sp>
      <p:sp>
        <p:nvSpPr>
          <p:cNvPr id="16" name="Text Placeholder 40">
            <a:extLst>
              <a:ext uri="{FF2B5EF4-FFF2-40B4-BE49-F238E27FC236}">
                <a16:creationId xmlns:a16="http://schemas.microsoft.com/office/drawing/2014/main" id="{EB00F464-EFD1-8C63-800C-A1C708A88D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32888" y="3668807"/>
            <a:ext cx="2292350" cy="4508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 err="1"/>
              <a:t>Ist</a:t>
            </a:r>
            <a:r>
              <a:rPr lang="en-US" dirty="0"/>
              <a:t>, con </a:t>
            </a:r>
            <a:r>
              <a:rPr lang="en-US" dirty="0" err="1"/>
              <a:t>corempore</a:t>
            </a:r>
            <a:r>
              <a:rPr lang="en-US" dirty="0"/>
              <a:t> es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tecae</a:t>
            </a:r>
            <a:r>
              <a:rPr lang="en-US" dirty="0"/>
              <a:t> </a:t>
            </a:r>
            <a:r>
              <a:rPr lang="en-US" dirty="0" err="1"/>
              <a:t>nate</a:t>
            </a:r>
            <a:r>
              <a:rPr lang="en-US" dirty="0"/>
              <a:t> </a:t>
            </a:r>
            <a:r>
              <a:rPr lang="en-US" dirty="0" err="1"/>
              <a:t>volore</a:t>
            </a:r>
            <a:endParaRPr lang="en-GB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373D8F0-0D9B-2303-92AA-BF0ACC08AF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32888" y="3294950"/>
            <a:ext cx="2292350" cy="284400"/>
          </a:xfrm>
          <a:solidFill>
            <a:schemeClr val="accent3"/>
          </a:solidFill>
          <a:effectLst>
            <a:outerShdw dist="12700" dir="5400000" algn="ctr" rotWithShape="0">
              <a:schemeClr val="accent4"/>
            </a:outerShdw>
          </a:effectLst>
        </p:spPr>
        <p:txBody>
          <a:bodyPr/>
          <a:lstStyle>
            <a:lvl1pPr>
              <a:defRPr sz="1400">
                <a:solidFill>
                  <a:schemeClr val="accent4"/>
                </a:solidFill>
                <a:effectLst/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Chapter 04</a:t>
            </a:r>
            <a:endParaRPr lang="en-GB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30705D3-B7AC-99A6-8552-BEA7C80FA2E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7475" y="4343823"/>
            <a:ext cx="2292350" cy="284400"/>
          </a:xfrm>
          <a:solidFill>
            <a:schemeClr val="accent3"/>
          </a:solidFill>
          <a:effectLst>
            <a:outerShdw dist="12700" dir="5400000" algn="ctr" rotWithShape="0">
              <a:schemeClr val="accent4"/>
            </a:outerShdw>
          </a:effectLst>
        </p:spPr>
        <p:txBody>
          <a:bodyPr/>
          <a:lstStyle>
            <a:lvl1pPr>
              <a:defRPr sz="1400">
                <a:solidFill>
                  <a:schemeClr val="accent4"/>
                </a:solidFill>
                <a:effectLst/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Chapter 05</a:t>
            </a:r>
            <a:endParaRPr lang="en-GB" dirty="0"/>
          </a:p>
        </p:txBody>
      </p:sp>
      <p:sp>
        <p:nvSpPr>
          <p:cNvPr id="21" name="Text Placeholder 40">
            <a:extLst>
              <a:ext uri="{FF2B5EF4-FFF2-40B4-BE49-F238E27FC236}">
                <a16:creationId xmlns:a16="http://schemas.microsoft.com/office/drawing/2014/main" id="{EEE535D4-D63F-47E7-5926-51CECAB2C38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7475" y="4717680"/>
            <a:ext cx="2292350" cy="4508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 err="1"/>
              <a:t>Ist</a:t>
            </a:r>
            <a:r>
              <a:rPr lang="en-US" dirty="0"/>
              <a:t>, con </a:t>
            </a:r>
            <a:r>
              <a:rPr lang="en-US" dirty="0" err="1"/>
              <a:t>corempore</a:t>
            </a:r>
            <a:r>
              <a:rPr lang="en-US" dirty="0"/>
              <a:t> es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tecae</a:t>
            </a:r>
            <a:r>
              <a:rPr lang="en-US" dirty="0"/>
              <a:t> </a:t>
            </a:r>
            <a:r>
              <a:rPr lang="en-US" dirty="0" err="1"/>
              <a:t>nate</a:t>
            </a:r>
            <a:r>
              <a:rPr lang="en-US" dirty="0"/>
              <a:t> </a:t>
            </a:r>
            <a:r>
              <a:rPr lang="en-US" dirty="0" err="1"/>
              <a:t>volore</a:t>
            </a:r>
            <a:endParaRPr lang="en-GB" dirty="0"/>
          </a:p>
        </p:txBody>
      </p:sp>
      <p:sp>
        <p:nvSpPr>
          <p:cNvPr id="22" name="Text Placeholder 40">
            <a:extLst>
              <a:ext uri="{FF2B5EF4-FFF2-40B4-BE49-F238E27FC236}">
                <a16:creationId xmlns:a16="http://schemas.microsoft.com/office/drawing/2014/main" id="{B0955232-1725-06C3-174F-8E060EF55D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2888" y="4717680"/>
            <a:ext cx="2292350" cy="4508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 err="1"/>
              <a:t>Ist</a:t>
            </a:r>
            <a:r>
              <a:rPr lang="en-US" dirty="0"/>
              <a:t>, con </a:t>
            </a:r>
            <a:r>
              <a:rPr lang="en-US" dirty="0" err="1"/>
              <a:t>corempore</a:t>
            </a:r>
            <a:r>
              <a:rPr lang="en-US" dirty="0"/>
              <a:t> es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tecae</a:t>
            </a:r>
            <a:r>
              <a:rPr lang="en-US" dirty="0"/>
              <a:t> </a:t>
            </a:r>
            <a:r>
              <a:rPr lang="en-US" dirty="0" err="1"/>
              <a:t>nate</a:t>
            </a:r>
            <a:r>
              <a:rPr lang="en-US" dirty="0"/>
              <a:t> </a:t>
            </a:r>
            <a:r>
              <a:rPr lang="en-US" dirty="0" err="1"/>
              <a:t>volore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A913E7C8-328A-112F-036D-898DFCB147E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32888" y="4343823"/>
            <a:ext cx="2292350" cy="284400"/>
          </a:xfrm>
          <a:solidFill>
            <a:schemeClr val="accent3"/>
          </a:solidFill>
          <a:effectLst>
            <a:outerShdw dist="12700" dir="5400000" algn="ctr" rotWithShape="0">
              <a:schemeClr val="accent4"/>
            </a:outerShdw>
          </a:effectLst>
        </p:spPr>
        <p:txBody>
          <a:bodyPr/>
          <a:lstStyle>
            <a:lvl1pPr>
              <a:defRPr sz="1400">
                <a:solidFill>
                  <a:schemeClr val="accent4"/>
                </a:solidFill>
                <a:effectLst/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Chapter 06</a:t>
            </a:r>
            <a:endParaRPr lang="en-GB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F7A45F5A-CB57-591E-7F5C-F67FA1C40279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3D3C8CE-59E6-77B3-519B-52D0A3F5DDD3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80CC49-7D43-AFCA-E87D-E01E69C5343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20599" y="6408550"/>
            <a:ext cx="597600" cy="169129"/>
            <a:chOff x="1719090" y="2330501"/>
            <a:chExt cx="7772399" cy="2199698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34DEB45-5424-B384-0252-1F3BDD416295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90D4C5E-C4C4-A898-CF82-F65DE7D069C3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5B429B6-588E-4DB4-021D-3EA08E264BFE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B582C6-953D-7264-BC79-F6D1C6A81110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8AEF6A5-F03F-C336-F595-0825251CB6ED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7E80084-C2EC-3774-A39B-720E9291EF83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47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Single Corner of Rectangle 21">
            <a:extLst>
              <a:ext uri="{FF2B5EF4-FFF2-40B4-BE49-F238E27FC236}">
                <a16:creationId xmlns:a16="http://schemas.microsoft.com/office/drawing/2014/main" id="{616D3700-50E6-A012-FE30-C67FACA69695}"/>
              </a:ext>
            </a:extLst>
          </p:cNvPr>
          <p:cNvSpPr/>
          <p:nvPr userDrawn="1"/>
        </p:nvSpPr>
        <p:spPr>
          <a:xfrm flipV="1">
            <a:off x="206" y="-3"/>
            <a:ext cx="3430698" cy="6857995"/>
          </a:xfrm>
          <a:prstGeom prst="snip1Rect">
            <a:avLst>
              <a:gd name="adj" fmla="val 170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81425-A833-64CB-F879-71C32C0AE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2700000" cy="672146"/>
          </a:xfrm>
        </p:spPr>
        <p:txBody>
          <a:bodyPr/>
          <a:lstStyle>
            <a:lvl1pPr>
              <a:defRPr sz="2200" spc="-5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Page title with two lines goes here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0160EB-ADF5-145A-B8B7-AE22AB3E29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1196975"/>
            <a:ext cx="2700000" cy="5076824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24F5AF-3B04-1569-0CBF-57A752B92608}"/>
              </a:ext>
            </a:extLst>
          </p:cNvPr>
          <p:cNvCxnSpPr>
            <a:cxnSpLocks/>
          </p:cNvCxnSpPr>
          <p:nvPr userDrawn="1"/>
        </p:nvCxnSpPr>
        <p:spPr>
          <a:xfrm>
            <a:off x="3791267" y="1440000"/>
            <a:ext cx="763397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8CB2E1-2AB7-E651-4110-C3FAEDF911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2538" y="1194588"/>
            <a:ext cx="76327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11208F-8F5C-3942-D034-01479E3669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2538" y="1687511"/>
            <a:ext cx="3636168" cy="458628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 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qui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quia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quia</a:t>
            </a:r>
            <a:r>
              <a:rPr lang="en-GB" dirty="0"/>
              <a:t> non </a:t>
            </a:r>
            <a:r>
              <a:rPr lang="en-GB" dirty="0" err="1"/>
              <a:t>numquam</a:t>
            </a:r>
            <a:r>
              <a:rPr lang="en-GB" dirty="0"/>
              <a:t> </a:t>
            </a:r>
            <a:r>
              <a:rPr lang="en-GB" dirty="0" err="1"/>
              <a:t>eius</a:t>
            </a:r>
            <a:r>
              <a:rPr lang="en-GB" dirty="0"/>
              <a:t> </a:t>
            </a:r>
            <a:r>
              <a:rPr lang="en-GB" dirty="0" err="1"/>
              <a:t>modi</a:t>
            </a:r>
            <a:r>
              <a:rPr lang="en-GB" dirty="0"/>
              <a:t> </a:t>
            </a:r>
            <a:r>
              <a:rPr lang="en-GB" dirty="0" err="1"/>
              <a:t>tempora</a:t>
            </a:r>
            <a:r>
              <a:rPr lang="en-GB" dirty="0"/>
              <a:t> </a:t>
            </a:r>
            <a:r>
              <a:rPr lang="en-GB" dirty="0" err="1"/>
              <a:t>incidunt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minim </a:t>
            </a:r>
            <a:r>
              <a:rPr lang="en-GB" dirty="0" err="1"/>
              <a:t>veniam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Quis autem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 </a:t>
            </a:r>
            <a:r>
              <a:rPr lang="en-GB" dirty="0" err="1"/>
              <a:t>reprehenderit</a:t>
            </a:r>
            <a:r>
              <a:rPr lang="en-GB" dirty="0"/>
              <a:t> qui in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nihil </a:t>
            </a:r>
            <a:r>
              <a:rPr lang="en-GB" dirty="0" err="1"/>
              <a:t>molestiae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illum qui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quo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accusamus</a:t>
            </a:r>
            <a:r>
              <a:rPr lang="en-GB" dirty="0"/>
              <a:t> et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343B5EEC-64C4-33C4-131D-81988FD38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89069" y="1687511"/>
            <a:ext cx="3636169" cy="45862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 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qui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quia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quia</a:t>
            </a:r>
            <a:r>
              <a:rPr lang="en-GB" dirty="0"/>
              <a:t> non </a:t>
            </a:r>
            <a:r>
              <a:rPr lang="en-GB" dirty="0" err="1"/>
              <a:t>numquam</a:t>
            </a:r>
            <a:r>
              <a:rPr lang="en-GB" dirty="0"/>
              <a:t> </a:t>
            </a:r>
            <a:r>
              <a:rPr lang="en-GB" dirty="0" err="1"/>
              <a:t>eius</a:t>
            </a:r>
            <a:r>
              <a:rPr lang="en-GB" dirty="0"/>
              <a:t> </a:t>
            </a:r>
            <a:r>
              <a:rPr lang="en-GB" dirty="0" err="1"/>
              <a:t>modi</a:t>
            </a:r>
            <a:r>
              <a:rPr lang="en-GB" dirty="0"/>
              <a:t> </a:t>
            </a:r>
            <a:r>
              <a:rPr lang="en-GB" dirty="0" err="1"/>
              <a:t>tempora</a:t>
            </a:r>
            <a:r>
              <a:rPr lang="en-GB" dirty="0"/>
              <a:t> </a:t>
            </a:r>
            <a:r>
              <a:rPr lang="en-GB" dirty="0" err="1"/>
              <a:t>incidunt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minim </a:t>
            </a:r>
            <a:r>
              <a:rPr lang="en-GB" dirty="0" err="1"/>
              <a:t>veniam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Quis autem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 </a:t>
            </a:r>
            <a:r>
              <a:rPr lang="en-GB" dirty="0" err="1"/>
              <a:t>reprehenderit</a:t>
            </a:r>
            <a:r>
              <a:rPr lang="en-GB" dirty="0"/>
              <a:t> qui in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nihil </a:t>
            </a:r>
            <a:r>
              <a:rPr lang="en-GB" dirty="0" err="1"/>
              <a:t>molestiae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illum qui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quo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accusamus</a:t>
            </a:r>
            <a:r>
              <a:rPr lang="en-GB" dirty="0"/>
              <a:t> et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CD0E6C2-E198-7078-F676-485BD93D92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43EC7DC-1DFD-354E-5E9F-1EC408A631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CFA5B0-F156-9F7E-710B-F9F597AF6C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20599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184FB9-AC4C-4D9F-82F6-0DB92B07A1EB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1B900E1-E8D7-FD03-2DB8-75E5AB3E7038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DD123D-A844-3041-2398-900EB0180086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F5AC05-DBEE-66BA-5481-76F9B7AA8C37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2DCE1D-FA83-C611-DF28-E8098FC7C352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8FDB83E-991C-7784-813E-9710A18DBCCB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323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1425-A833-64CB-F879-71C32C0A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5" cy="672146"/>
          </a:xfrm>
        </p:spPr>
        <p:txBody>
          <a:bodyPr/>
          <a:lstStyle>
            <a:lvl1pPr>
              <a:defRPr sz="2200" spc="-5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24F5AF-3B04-1569-0CBF-57A752B92608}"/>
              </a:ext>
            </a:extLst>
          </p:cNvPr>
          <p:cNvCxnSpPr>
            <a:cxnSpLocks/>
          </p:cNvCxnSpPr>
          <p:nvPr userDrawn="1"/>
        </p:nvCxnSpPr>
        <p:spPr>
          <a:xfrm>
            <a:off x="406716" y="1440000"/>
            <a:ext cx="1137729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8CB2E1-2AB7-E651-4110-C3FAEDF911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1194588"/>
            <a:ext cx="11371898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11208F-8F5C-3942-D034-01479E3669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1687510"/>
            <a:ext cx="5508000" cy="45864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 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qui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quia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quia</a:t>
            </a:r>
            <a:r>
              <a:rPr lang="en-GB" dirty="0"/>
              <a:t> non </a:t>
            </a:r>
            <a:r>
              <a:rPr lang="en-GB" dirty="0" err="1"/>
              <a:t>numquam</a:t>
            </a:r>
            <a:r>
              <a:rPr lang="en-GB" dirty="0"/>
              <a:t> </a:t>
            </a:r>
            <a:r>
              <a:rPr lang="en-GB" dirty="0" err="1"/>
              <a:t>eius</a:t>
            </a:r>
            <a:r>
              <a:rPr lang="en-GB" dirty="0"/>
              <a:t> </a:t>
            </a:r>
            <a:r>
              <a:rPr lang="en-GB" dirty="0" err="1"/>
              <a:t>modi</a:t>
            </a:r>
            <a:r>
              <a:rPr lang="en-GB" dirty="0"/>
              <a:t> </a:t>
            </a:r>
            <a:r>
              <a:rPr lang="en-GB" dirty="0" err="1"/>
              <a:t>tempora</a:t>
            </a:r>
            <a:r>
              <a:rPr lang="en-GB" dirty="0"/>
              <a:t> </a:t>
            </a:r>
            <a:r>
              <a:rPr lang="en-GB" dirty="0" err="1"/>
              <a:t>incidunt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minim </a:t>
            </a:r>
            <a:r>
              <a:rPr lang="en-GB" dirty="0" err="1"/>
              <a:t>veniam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Quis autem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 </a:t>
            </a:r>
            <a:r>
              <a:rPr lang="en-GB" dirty="0" err="1"/>
              <a:t>reprehenderit</a:t>
            </a:r>
            <a:r>
              <a:rPr lang="en-GB" dirty="0"/>
              <a:t> qui in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nihil </a:t>
            </a:r>
            <a:r>
              <a:rPr lang="en-GB" dirty="0" err="1"/>
              <a:t>molestiae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illum qui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quo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accusamus</a:t>
            </a:r>
            <a:r>
              <a:rPr lang="en-GB" dirty="0"/>
              <a:t> et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343B5EEC-64C4-33C4-131D-81988FD38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6015" y="1687511"/>
            <a:ext cx="5508000" cy="45862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 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qui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quia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quia</a:t>
            </a:r>
            <a:r>
              <a:rPr lang="en-GB" dirty="0"/>
              <a:t> non </a:t>
            </a:r>
            <a:r>
              <a:rPr lang="en-GB" dirty="0" err="1"/>
              <a:t>numquam</a:t>
            </a:r>
            <a:r>
              <a:rPr lang="en-GB" dirty="0"/>
              <a:t> </a:t>
            </a:r>
            <a:r>
              <a:rPr lang="en-GB" dirty="0" err="1"/>
              <a:t>eius</a:t>
            </a:r>
            <a:r>
              <a:rPr lang="en-GB" dirty="0"/>
              <a:t> </a:t>
            </a:r>
            <a:r>
              <a:rPr lang="en-GB" dirty="0" err="1"/>
              <a:t>modi</a:t>
            </a:r>
            <a:r>
              <a:rPr lang="en-GB" dirty="0"/>
              <a:t> </a:t>
            </a:r>
            <a:r>
              <a:rPr lang="en-GB" dirty="0" err="1"/>
              <a:t>tempora</a:t>
            </a:r>
            <a:r>
              <a:rPr lang="en-GB" dirty="0"/>
              <a:t> </a:t>
            </a:r>
            <a:r>
              <a:rPr lang="en-GB" dirty="0" err="1"/>
              <a:t>incidunt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minim </a:t>
            </a:r>
            <a:r>
              <a:rPr lang="en-GB" dirty="0" err="1"/>
              <a:t>veniam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Quis autem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 </a:t>
            </a:r>
            <a:r>
              <a:rPr lang="en-GB" dirty="0" err="1"/>
              <a:t>reprehenderit</a:t>
            </a:r>
            <a:r>
              <a:rPr lang="en-GB" dirty="0"/>
              <a:t> qui in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nihil </a:t>
            </a:r>
            <a:r>
              <a:rPr lang="en-GB" dirty="0" err="1"/>
              <a:t>molestiae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illum qui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quo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accusamus</a:t>
            </a:r>
            <a:r>
              <a:rPr lang="en-GB" dirty="0"/>
              <a:t> et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CD0E6C2-E198-7078-F676-485BD93D92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43EC7DC-1DFD-354E-5E9F-1EC408A631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CFA5B0-F156-9F7E-710B-F9F597AF6C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20599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184FB9-AC4C-4D9F-82F6-0DB92B07A1EB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1B900E1-E8D7-FD03-2DB8-75E5AB3E7038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DD123D-A844-3041-2398-900EB0180086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F5AC05-DBEE-66BA-5481-76F9B7AA8C37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2DCE1D-FA83-C611-DF28-E8098FC7C352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8FDB83E-991C-7784-813E-9710A18DBCCB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023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nip Single Corner of Rectangle 23">
            <a:extLst>
              <a:ext uri="{FF2B5EF4-FFF2-40B4-BE49-F238E27FC236}">
                <a16:creationId xmlns:a16="http://schemas.microsoft.com/office/drawing/2014/main" id="{C1C700E2-DC4E-A46F-B706-A8B6C7C30A98}"/>
              </a:ext>
            </a:extLst>
          </p:cNvPr>
          <p:cNvSpPr/>
          <p:nvPr userDrawn="1"/>
        </p:nvSpPr>
        <p:spPr>
          <a:xfrm flipV="1">
            <a:off x="206" y="-3"/>
            <a:ext cx="3430698" cy="6857995"/>
          </a:xfrm>
          <a:prstGeom prst="snip1Rect">
            <a:avLst>
              <a:gd name="adj" fmla="val 170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554DB36-48A0-D0C8-CFC0-C845E40B8D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1196975"/>
            <a:ext cx="2700000" cy="50768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F7A4C8-8A9F-36AC-DF84-3909696C8567}"/>
              </a:ext>
            </a:extLst>
          </p:cNvPr>
          <p:cNvCxnSpPr>
            <a:cxnSpLocks/>
          </p:cNvCxnSpPr>
          <p:nvPr userDrawn="1"/>
        </p:nvCxnSpPr>
        <p:spPr>
          <a:xfrm>
            <a:off x="3792538" y="1440000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E3DA6F2-B4E2-264E-42AD-6BD2D9F94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253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2E0685EA-81E1-3F4E-17B8-2F8EB988B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2538" y="1687511"/>
            <a:ext cx="2304000" cy="458628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mi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error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,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. 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sit.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dole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see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B2F9EB-20F8-F2C4-0632-D3F23BF820B6}"/>
              </a:ext>
            </a:extLst>
          </p:cNvPr>
          <p:cNvCxnSpPr>
            <a:cxnSpLocks/>
          </p:cNvCxnSpPr>
          <p:nvPr userDrawn="1"/>
        </p:nvCxnSpPr>
        <p:spPr>
          <a:xfrm>
            <a:off x="6456888" y="1440000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DDC7416-C30B-D74C-D1CF-B279B902E1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688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98F2AAC-652B-FBC7-544D-A38A39A600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6888" y="1687511"/>
            <a:ext cx="2304000" cy="458628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mi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error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,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. 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sit.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dole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see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24A1F2-38DD-68D4-0C4E-E571E73BAB9F}"/>
              </a:ext>
            </a:extLst>
          </p:cNvPr>
          <p:cNvCxnSpPr>
            <a:cxnSpLocks/>
          </p:cNvCxnSpPr>
          <p:nvPr userDrawn="1"/>
        </p:nvCxnSpPr>
        <p:spPr>
          <a:xfrm>
            <a:off x="9121238" y="1440000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7AD4CE5F-E784-61E2-7B12-8A86AE38B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123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A3254D29-C771-52AF-144B-991F5E8CD5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21238" y="1687511"/>
            <a:ext cx="2304000" cy="458628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mi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error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,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. 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sit.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dole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see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2B31AB4-C063-D6DB-8D57-8F56F24B2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325" y="404813"/>
            <a:ext cx="2700000" cy="672146"/>
          </a:xfrm>
        </p:spPr>
        <p:txBody>
          <a:bodyPr/>
          <a:lstStyle>
            <a:lvl1pPr>
              <a:defRPr sz="2200" spc="-5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Page title with two lines goes here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A47829F-8418-93CE-6F18-59C3959980B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81F85-9922-CF8F-9BCD-42C66A7117C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8EF81F-39D3-77AD-2A61-8CA637609EC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20599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C559207-E3D6-B432-22D9-CB3ED79F6300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C1E4983-C299-D817-8A09-23F700983819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250F92C-A7FD-2559-1D58-4C5369D880D9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6F36838-247F-0512-A60F-C17CDDCAF0E2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46DA22B-D1EA-CFFD-E0FB-74C9EA58C466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4B3E466-BFBD-B2F1-B05B-49B604FF77E0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272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+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nip Single Corner of Rectangle 28">
            <a:extLst>
              <a:ext uri="{FF2B5EF4-FFF2-40B4-BE49-F238E27FC236}">
                <a16:creationId xmlns:a16="http://schemas.microsoft.com/office/drawing/2014/main" id="{50389A12-F60F-52CE-9C08-396508450FDC}"/>
              </a:ext>
            </a:extLst>
          </p:cNvPr>
          <p:cNvSpPr/>
          <p:nvPr userDrawn="1"/>
        </p:nvSpPr>
        <p:spPr>
          <a:xfrm flipV="1">
            <a:off x="206" y="-3"/>
            <a:ext cx="3430698" cy="6857995"/>
          </a:xfrm>
          <a:prstGeom prst="snip1Rect">
            <a:avLst>
              <a:gd name="adj" fmla="val 1701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4" name="Snip Single Corner of Rectangle 23">
            <a:extLst>
              <a:ext uri="{FF2B5EF4-FFF2-40B4-BE49-F238E27FC236}">
                <a16:creationId xmlns:a16="http://schemas.microsoft.com/office/drawing/2014/main" id="{0DEB3E33-71A8-1F75-AEB0-6F2A2DD757FC}"/>
              </a:ext>
            </a:extLst>
          </p:cNvPr>
          <p:cNvSpPr/>
          <p:nvPr userDrawn="1"/>
        </p:nvSpPr>
        <p:spPr>
          <a:xfrm flipV="1">
            <a:off x="9120188" y="1196974"/>
            <a:ext cx="2305050" cy="5076825"/>
          </a:xfrm>
          <a:prstGeom prst="snip1Rect">
            <a:avLst>
              <a:gd name="adj" fmla="val 2098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554DB36-48A0-D0C8-CFC0-C845E40B8D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1196976"/>
            <a:ext cx="2700000" cy="5076824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7AD4CE5F-E784-61E2-7B12-8A86AE38B9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88000" y="1703070"/>
            <a:ext cx="1966106" cy="193038"/>
          </a:xfrm>
        </p:spPr>
        <p:txBody>
          <a:bodyPr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Text pull-out</a:t>
            </a:r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2B31AB4-C063-D6DB-8D57-8F56F24B2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2700000" cy="672146"/>
          </a:xfrm>
        </p:spPr>
        <p:txBody>
          <a:bodyPr/>
          <a:lstStyle>
            <a:lvl1pPr>
              <a:defRPr sz="2200" spc="-5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Page title with two lines goes here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23E9C-C7F7-3592-4BBD-7371ABC4E6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000" y="2232525"/>
            <a:ext cx="1966106" cy="38543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</a:t>
            </a:r>
            <a:r>
              <a:rPr lang="en-US" dirty="0" err="1"/>
              <a:t>quia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</a:t>
            </a:r>
            <a:r>
              <a:rPr lang="en-US" dirty="0" err="1"/>
              <a:t>quia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</a:t>
            </a:r>
            <a:r>
              <a:rPr lang="en-US" dirty="0" err="1"/>
              <a:t>quia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</a:t>
            </a:r>
            <a:r>
              <a:rPr lang="en-US" dirty="0" err="1"/>
              <a:t>quia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</a:t>
            </a:r>
            <a:r>
              <a:rPr lang="en-US" dirty="0" err="1"/>
              <a:t>quia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CA00E9-5FF6-FB96-8A63-BAC90377D028}"/>
              </a:ext>
            </a:extLst>
          </p:cNvPr>
          <p:cNvCxnSpPr>
            <a:cxnSpLocks/>
          </p:cNvCxnSpPr>
          <p:nvPr userDrawn="1"/>
        </p:nvCxnSpPr>
        <p:spPr>
          <a:xfrm>
            <a:off x="3792538" y="1440000"/>
            <a:ext cx="230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37C59DC-3CC0-E356-A0B2-05486D6A52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253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C2EDFD6-FC95-2496-B201-2BC288970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2538" y="1687511"/>
            <a:ext cx="2304000" cy="458628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mi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error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,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. 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sit.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dole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see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91639D-A346-C025-7BA9-15D067BD551D}"/>
              </a:ext>
            </a:extLst>
          </p:cNvPr>
          <p:cNvCxnSpPr>
            <a:cxnSpLocks/>
          </p:cNvCxnSpPr>
          <p:nvPr userDrawn="1"/>
        </p:nvCxnSpPr>
        <p:spPr>
          <a:xfrm>
            <a:off x="6456888" y="1440000"/>
            <a:ext cx="230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5C4FD2B-DBF7-EB74-9717-1B724CE995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688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EE546F17-79B3-40D2-4B37-F733E71E91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6888" y="1687511"/>
            <a:ext cx="2304000" cy="458628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mi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error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,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. 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sit.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dole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see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8B578ADF-C6C0-35C8-066B-B33E34743CA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4E00E5F-CBDE-E351-0378-55DFB2CC144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C04C6E-4081-627D-4767-32E210C1F01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20599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F364C50-0060-D16C-7B85-5C297AF2B4A6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CC5356D-D0BD-9D5D-38B3-C5F155F86939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EBFE46-2429-AA56-2184-EF8ED17578F4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249786-0A29-BA4D-A99C-DAC4809DAC75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F5928C-561B-83DD-4D20-D4296C24A77B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801357-4C27-7712-4B9A-7916ACC246B6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38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D2AEA1-84AB-1019-FE81-70A978421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8572" y="2966023"/>
            <a:ext cx="4320000" cy="1611313"/>
          </a:xfrm>
        </p:spPr>
        <p:txBody>
          <a:bodyPr anchor="ctr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divider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AB7F1C-19BF-E38D-4973-EFBBF3FF4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8571" y="1677988"/>
            <a:ext cx="4320000" cy="1030287"/>
          </a:xfrm>
        </p:spPr>
        <p:txBody>
          <a:bodyPr anchor="ctr"/>
          <a:lstStyle>
            <a:lvl1pPr>
              <a:defRPr sz="8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FCF61C3-D92F-00AB-2CBF-30DF6D5E68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07764" y="580519"/>
            <a:ext cx="5698800" cy="5696961"/>
          </a:xfrm>
          <a:custGeom>
            <a:avLst/>
            <a:gdLst>
              <a:gd name="connsiteX0" fmla="*/ 0 w 5696440"/>
              <a:gd name="connsiteY0" fmla="*/ 0 h 5696961"/>
              <a:gd name="connsiteX1" fmla="*/ 1843276 w 5696440"/>
              <a:gd name="connsiteY1" fmla="*/ 0 h 5696961"/>
              <a:gd name="connsiteX2" fmla="*/ 2848205 w 5696440"/>
              <a:gd name="connsiteY2" fmla="*/ 1005029 h 5696961"/>
              <a:gd name="connsiteX3" fmla="*/ 3853164 w 5696440"/>
              <a:gd name="connsiteY3" fmla="*/ 0 h 5696961"/>
              <a:gd name="connsiteX4" fmla="*/ 5696440 w 5696440"/>
              <a:gd name="connsiteY4" fmla="*/ 0 h 5696961"/>
              <a:gd name="connsiteX5" fmla="*/ 5696440 w 5696440"/>
              <a:gd name="connsiteY5" fmla="*/ 1843420 h 5696961"/>
              <a:gd name="connsiteX6" fmla="*/ 4691491 w 5696440"/>
              <a:gd name="connsiteY6" fmla="*/ 2848490 h 5696961"/>
              <a:gd name="connsiteX7" fmla="*/ 5696440 w 5696440"/>
              <a:gd name="connsiteY7" fmla="*/ 3853509 h 5696961"/>
              <a:gd name="connsiteX8" fmla="*/ 5696440 w 5696440"/>
              <a:gd name="connsiteY8" fmla="*/ 5696961 h 5696961"/>
              <a:gd name="connsiteX9" fmla="*/ 3853184 w 5696440"/>
              <a:gd name="connsiteY9" fmla="*/ 5696961 h 5696961"/>
              <a:gd name="connsiteX10" fmla="*/ 2848205 w 5696440"/>
              <a:gd name="connsiteY10" fmla="*/ 4691911 h 5696961"/>
              <a:gd name="connsiteX11" fmla="*/ 1843255 w 5696440"/>
              <a:gd name="connsiteY11" fmla="*/ 5696961 h 5696961"/>
              <a:gd name="connsiteX12" fmla="*/ 0 w 5696440"/>
              <a:gd name="connsiteY12" fmla="*/ 5696961 h 5696961"/>
              <a:gd name="connsiteX13" fmla="*/ 0 w 5696440"/>
              <a:gd name="connsiteY13" fmla="*/ 3853550 h 5696961"/>
              <a:gd name="connsiteX14" fmla="*/ 1004969 w 5696440"/>
              <a:gd name="connsiteY14" fmla="*/ 2848490 h 5696961"/>
              <a:gd name="connsiteX15" fmla="*/ 0 w 5696440"/>
              <a:gd name="connsiteY15" fmla="*/ 1843420 h 56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96440" h="5696961">
                <a:moveTo>
                  <a:pt x="0" y="0"/>
                </a:moveTo>
                <a:lnTo>
                  <a:pt x="1843276" y="0"/>
                </a:lnTo>
                <a:lnTo>
                  <a:pt x="2848205" y="1005029"/>
                </a:lnTo>
                <a:lnTo>
                  <a:pt x="3853164" y="0"/>
                </a:lnTo>
                <a:lnTo>
                  <a:pt x="5696440" y="0"/>
                </a:lnTo>
                <a:lnTo>
                  <a:pt x="5696440" y="1843420"/>
                </a:lnTo>
                <a:lnTo>
                  <a:pt x="4691491" y="2848490"/>
                </a:lnTo>
                <a:lnTo>
                  <a:pt x="5696440" y="3853509"/>
                </a:lnTo>
                <a:lnTo>
                  <a:pt x="5696440" y="5696961"/>
                </a:lnTo>
                <a:lnTo>
                  <a:pt x="3853184" y="5696961"/>
                </a:lnTo>
                <a:lnTo>
                  <a:pt x="2848205" y="4691911"/>
                </a:lnTo>
                <a:lnTo>
                  <a:pt x="1843255" y="5696961"/>
                </a:lnTo>
                <a:lnTo>
                  <a:pt x="0" y="5696961"/>
                </a:lnTo>
                <a:lnTo>
                  <a:pt x="0" y="3853550"/>
                </a:lnTo>
                <a:lnTo>
                  <a:pt x="1004969" y="2848490"/>
                </a:lnTo>
                <a:lnTo>
                  <a:pt x="0" y="18434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DF4FA4-FF3C-A5F1-8405-31941E165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8572" y="4882709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A72874A-74D8-FC29-33F0-C0C765A953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8572" y="5164084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31EB9D7-6A84-AA10-35EE-B549129D9A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4481" y="4882929"/>
            <a:ext cx="4024090" cy="18053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1390DBB-5818-8E35-B882-674FC7A18D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4481" y="5164304"/>
            <a:ext cx="4024090" cy="18053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FD3EADAF-F42F-65E6-A95D-AA13AEC39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4106" y="6453188"/>
            <a:ext cx="52578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A01C6-F5FD-6F8A-FD9D-1F4696BEA14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©Pluxee Tunisia – All rights reserved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95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wo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nip Single Corner of Rectangle 54">
            <a:extLst>
              <a:ext uri="{FF2B5EF4-FFF2-40B4-BE49-F238E27FC236}">
                <a16:creationId xmlns:a16="http://schemas.microsoft.com/office/drawing/2014/main" id="{A751802F-B3DE-6874-5505-CC4501793C2F}"/>
              </a:ext>
            </a:extLst>
          </p:cNvPr>
          <p:cNvSpPr/>
          <p:nvPr userDrawn="1"/>
        </p:nvSpPr>
        <p:spPr>
          <a:xfrm flipV="1">
            <a:off x="206" y="-3"/>
            <a:ext cx="3430698" cy="6857995"/>
          </a:xfrm>
          <a:prstGeom prst="snip1Rect">
            <a:avLst>
              <a:gd name="adj" fmla="val 170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274B269-3C7B-2D11-6995-6FC47F0925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1196975"/>
            <a:ext cx="2700000" cy="50768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FE77756-D010-4EFE-8CDC-446EA9E04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325" y="404813"/>
            <a:ext cx="2700000" cy="672146"/>
          </a:xfrm>
        </p:spPr>
        <p:txBody>
          <a:bodyPr/>
          <a:lstStyle>
            <a:lvl1pPr>
              <a:defRPr sz="2200" spc="-50" baseline="0"/>
            </a:lvl1pPr>
          </a:lstStyle>
          <a:p>
            <a:r>
              <a:rPr lang="en-US" dirty="0"/>
              <a:t>Page title with two lines goes here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C31D58-61DB-3F27-323B-4BD030A86323}"/>
              </a:ext>
            </a:extLst>
          </p:cNvPr>
          <p:cNvCxnSpPr>
            <a:cxnSpLocks/>
          </p:cNvCxnSpPr>
          <p:nvPr userDrawn="1"/>
        </p:nvCxnSpPr>
        <p:spPr>
          <a:xfrm>
            <a:off x="3792538" y="1440000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B7D81C3-254F-AFCB-9716-67D3AC12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253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A8D594AF-AE9E-25CA-616D-E27C6DBE4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2538" y="1687510"/>
            <a:ext cx="2304000" cy="193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nostrum </a:t>
            </a:r>
            <a:r>
              <a:rPr lang="en-US" dirty="0" err="1"/>
              <a:t>exercit</a:t>
            </a:r>
            <a:r>
              <a:rPr lang="en-US" dirty="0"/>
              <a:t> </a:t>
            </a:r>
            <a:r>
              <a:rPr lang="en-US" dirty="0" err="1"/>
              <a:t>ationem</a:t>
            </a:r>
            <a:r>
              <a:rPr lang="en-US" dirty="0"/>
              <a:t> </a:t>
            </a:r>
            <a:r>
              <a:rPr lang="en-US" dirty="0" err="1"/>
              <a:t>ullam</a:t>
            </a:r>
            <a:r>
              <a:rPr lang="en-US" dirty="0"/>
              <a:t> corporis sit.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9335FD-3114-CFFE-35BB-176D5488D206}"/>
              </a:ext>
            </a:extLst>
          </p:cNvPr>
          <p:cNvCxnSpPr>
            <a:cxnSpLocks/>
          </p:cNvCxnSpPr>
          <p:nvPr userDrawn="1"/>
        </p:nvCxnSpPr>
        <p:spPr>
          <a:xfrm>
            <a:off x="6456888" y="1440000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0ADF5B5A-7045-CADB-82AC-B2D5AAE6B7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688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4845EB9C-FC83-5C9E-0EB9-6A6A968AA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6888" y="1687510"/>
            <a:ext cx="2304000" cy="193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nostrum </a:t>
            </a:r>
            <a:r>
              <a:rPr lang="en-US" dirty="0" err="1"/>
              <a:t>exercit</a:t>
            </a:r>
            <a:r>
              <a:rPr lang="en-US" dirty="0"/>
              <a:t> </a:t>
            </a:r>
            <a:r>
              <a:rPr lang="en-US" dirty="0" err="1"/>
              <a:t>ationem</a:t>
            </a:r>
            <a:r>
              <a:rPr lang="en-US" dirty="0"/>
              <a:t> </a:t>
            </a:r>
            <a:r>
              <a:rPr lang="en-US" dirty="0" err="1"/>
              <a:t>ullam</a:t>
            </a:r>
            <a:r>
              <a:rPr lang="en-US" dirty="0"/>
              <a:t> corporis sit.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C00427-BC29-D047-D27E-8AC8A39310AA}"/>
              </a:ext>
            </a:extLst>
          </p:cNvPr>
          <p:cNvCxnSpPr>
            <a:cxnSpLocks/>
          </p:cNvCxnSpPr>
          <p:nvPr userDrawn="1"/>
        </p:nvCxnSpPr>
        <p:spPr>
          <a:xfrm>
            <a:off x="3792538" y="4088565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5C27D721-7CD7-7036-CB08-44F21FBEDA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92538" y="3845540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4EB20659-CFE8-4571-69E2-8979FF2B512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92538" y="4336076"/>
            <a:ext cx="2304000" cy="193771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nostrum </a:t>
            </a:r>
            <a:r>
              <a:rPr lang="en-US" dirty="0" err="1"/>
              <a:t>exercit</a:t>
            </a:r>
            <a:r>
              <a:rPr lang="en-US" dirty="0"/>
              <a:t> </a:t>
            </a:r>
            <a:r>
              <a:rPr lang="en-US" dirty="0" err="1"/>
              <a:t>ationem</a:t>
            </a:r>
            <a:r>
              <a:rPr lang="en-US" dirty="0"/>
              <a:t> </a:t>
            </a:r>
            <a:r>
              <a:rPr lang="en-US" dirty="0" err="1"/>
              <a:t>ullam</a:t>
            </a:r>
            <a:r>
              <a:rPr lang="en-US" dirty="0"/>
              <a:t> corporis sit.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B7F167A-B4BE-DAC3-21C8-0AC582AFBDD0}"/>
              </a:ext>
            </a:extLst>
          </p:cNvPr>
          <p:cNvCxnSpPr>
            <a:cxnSpLocks/>
          </p:cNvCxnSpPr>
          <p:nvPr userDrawn="1"/>
        </p:nvCxnSpPr>
        <p:spPr>
          <a:xfrm>
            <a:off x="6456888" y="4088565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8E059556-6995-A3E4-2762-5843BF096D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56888" y="3845540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B98F6A13-40D1-9B24-C1F7-C274BAC3A4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6888" y="4336076"/>
            <a:ext cx="2304000" cy="193771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nostrum </a:t>
            </a:r>
            <a:r>
              <a:rPr lang="en-US" dirty="0" err="1"/>
              <a:t>exercit</a:t>
            </a:r>
            <a:r>
              <a:rPr lang="en-US" dirty="0"/>
              <a:t> </a:t>
            </a:r>
            <a:r>
              <a:rPr lang="en-US" dirty="0" err="1"/>
              <a:t>ationem</a:t>
            </a:r>
            <a:r>
              <a:rPr lang="en-US" dirty="0"/>
              <a:t> </a:t>
            </a:r>
            <a:r>
              <a:rPr lang="en-US" dirty="0" err="1"/>
              <a:t>ullam</a:t>
            </a:r>
            <a:r>
              <a:rPr lang="en-US" dirty="0"/>
              <a:t> corporis sit.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193321A-7E43-DBA4-6AE5-B4E0440A75F7}"/>
              </a:ext>
            </a:extLst>
          </p:cNvPr>
          <p:cNvCxnSpPr>
            <a:cxnSpLocks/>
          </p:cNvCxnSpPr>
          <p:nvPr userDrawn="1"/>
        </p:nvCxnSpPr>
        <p:spPr>
          <a:xfrm>
            <a:off x="9121238" y="1440000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C9E851F0-36E5-3EF6-6216-4565F5DD0AD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2123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1C0A9D6A-1CD6-8DC4-6732-064FDF539C8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21238" y="1687510"/>
            <a:ext cx="2304000" cy="193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nostrum </a:t>
            </a:r>
            <a:r>
              <a:rPr lang="en-US" dirty="0" err="1"/>
              <a:t>exercit</a:t>
            </a:r>
            <a:r>
              <a:rPr lang="en-US" dirty="0"/>
              <a:t> </a:t>
            </a:r>
            <a:r>
              <a:rPr lang="en-US" dirty="0" err="1"/>
              <a:t>ationem</a:t>
            </a:r>
            <a:r>
              <a:rPr lang="en-US" dirty="0"/>
              <a:t> </a:t>
            </a:r>
            <a:r>
              <a:rPr lang="en-US" dirty="0" err="1"/>
              <a:t>ullam</a:t>
            </a:r>
            <a:r>
              <a:rPr lang="en-US" dirty="0"/>
              <a:t> corporis sit.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7D8E3D9-1354-0302-4F5A-32B4AC431D9A}"/>
              </a:ext>
            </a:extLst>
          </p:cNvPr>
          <p:cNvCxnSpPr>
            <a:cxnSpLocks/>
          </p:cNvCxnSpPr>
          <p:nvPr userDrawn="1"/>
        </p:nvCxnSpPr>
        <p:spPr>
          <a:xfrm>
            <a:off x="9121238" y="4088565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7913F463-98AB-996D-96FB-39985A64819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21238" y="3845540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00A86906-B44E-1134-DF74-2ADED9CA22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21238" y="4336076"/>
            <a:ext cx="2304000" cy="193771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accent3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nostrum </a:t>
            </a:r>
            <a:r>
              <a:rPr lang="en-US" dirty="0" err="1"/>
              <a:t>exercit</a:t>
            </a:r>
            <a:r>
              <a:rPr lang="en-US" dirty="0"/>
              <a:t> </a:t>
            </a:r>
            <a:r>
              <a:rPr lang="en-US" dirty="0" err="1"/>
              <a:t>ationem</a:t>
            </a:r>
            <a:r>
              <a:rPr lang="en-US" dirty="0"/>
              <a:t> </a:t>
            </a:r>
            <a:r>
              <a:rPr lang="en-US" dirty="0" err="1"/>
              <a:t>ullam</a:t>
            </a:r>
            <a:r>
              <a:rPr lang="en-US" dirty="0"/>
              <a:t> corporis sit.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dolor.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94A8B93B-91A9-9A39-ECB4-F20BCCD4E596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C9D0BE40-8AFF-248C-6D0F-07C1C63E2021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6AED18-5313-8762-53B2-86E06B3CAA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20599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0E22557-828B-B14D-E57B-93D5FABB9881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7AA29EB-00F5-20F7-94C9-FA30F7A18221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86CC211-D307-834D-C6B4-8EC21E08AEE6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5115D8-EB0F-4FD3-2258-5B76C5341DDC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FB991F7-D70C-20F4-5F97-A145C182135A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B6E4E33-9220-87D2-83FC-1C41154B6DE1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572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– 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nip Single Corner of Rectangle 17">
            <a:extLst>
              <a:ext uri="{FF2B5EF4-FFF2-40B4-BE49-F238E27FC236}">
                <a16:creationId xmlns:a16="http://schemas.microsoft.com/office/drawing/2014/main" id="{9CA83BB6-CAFB-101F-A6AE-4A2578316985}"/>
              </a:ext>
            </a:extLst>
          </p:cNvPr>
          <p:cNvSpPr/>
          <p:nvPr userDrawn="1"/>
        </p:nvSpPr>
        <p:spPr>
          <a:xfrm flipV="1">
            <a:off x="206" y="-3"/>
            <a:ext cx="3430698" cy="6857995"/>
          </a:xfrm>
          <a:prstGeom prst="snip1Rect">
            <a:avLst>
              <a:gd name="adj" fmla="val 170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81425-A833-64CB-F879-71C32C0AE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325" y="404813"/>
            <a:ext cx="2700000" cy="672146"/>
          </a:xfrm>
        </p:spPr>
        <p:txBody>
          <a:bodyPr/>
          <a:lstStyle>
            <a:lvl1pPr>
              <a:defRPr sz="2200" spc="-50" baseline="0"/>
            </a:lvl1pPr>
          </a:lstStyle>
          <a:p>
            <a:r>
              <a:rPr lang="en-US" dirty="0"/>
              <a:t>Page title with two lines goes here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0160EB-ADF5-145A-B8B7-AE22AB3E29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25" y="1196976"/>
            <a:ext cx="2700000" cy="5076824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757D49-4593-BD06-1EB1-3890A2022A49}"/>
              </a:ext>
            </a:extLst>
          </p:cNvPr>
          <p:cNvCxnSpPr>
            <a:cxnSpLocks/>
          </p:cNvCxnSpPr>
          <p:nvPr userDrawn="1"/>
        </p:nvCxnSpPr>
        <p:spPr>
          <a:xfrm>
            <a:off x="3791267" y="1440000"/>
            <a:ext cx="763397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5DE06C8-F1BE-46FE-8439-FF9C15CAB7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2538" y="1194588"/>
            <a:ext cx="76327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bg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378CE05-9D26-7578-6E77-82C752CE0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2538" y="1687511"/>
            <a:ext cx="3636168" cy="4586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 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qui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quia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quia</a:t>
            </a:r>
            <a:r>
              <a:rPr lang="en-GB" dirty="0"/>
              <a:t> non </a:t>
            </a:r>
            <a:r>
              <a:rPr lang="en-GB" dirty="0" err="1"/>
              <a:t>numquam</a:t>
            </a:r>
            <a:r>
              <a:rPr lang="en-GB" dirty="0"/>
              <a:t> </a:t>
            </a:r>
            <a:r>
              <a:rPr lang="en-GB" dirty="0" err="1"/>
              <a:t>eius</a:t>
            </a:r>
            <a:r>
              <a:rPr lang="en-GB" dirty="0"/>
              <a:t> </a:t>
            </a:r>
            <a:r>
              <a:rPr lang="en-GB" dirty="0" err="1"/>
              <a:t>modi</a:t>
            </a:r>
            <a:r>
              <a:rPr lang="en-GB" dirty="0"/>
              <a:t> </a:t>
            </a:r>
            <a:r>
              <a:rPr lang="en-GB" dirty="0" err="1"/>
              <a:t>tempora</a:t>
            </a:r>
            <a:r>
              <a:rPr lang="en-GB" dirty="0"/>
              <a:t> </a:t>
            </a:r>
            <a:r>
              <a:rPr lang="en-GB" dirty="0" err="1"/>
              <a:t>incidunt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minim </a:t>
            </a:r>
            <a:r>
              <a:rPr lang="en-GB" dirty="0" err="1"/>
              <a:t>veniam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Quis</a:t>
            </a:r>
            <a:r>
              <a:rPr lang="en-GB" dirty="0"/>
              <a:t> autem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 </a:t>
            </a:r>
            <a:r>
              <a:rPr lang="en-GB" dirty="0" err="1"/>
              <a:t>reprehenderit</a:t>
            </a:r>
            <a:r>
              <a:rPr lang="en-GB" dirty="0"/>
              <a:t> qui in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nihil </a:t>
            </a:r>
            <a:r>
              <a:rPr lang="en-GB" dirty="0" err="1"/>
              <a:t>molestiae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illum qui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quo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accusamus</a:t>
            </a:r>
            <a:r>
              <a:rPr lang="en-GB" dirty="0"/>
              <a:t> et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F0960F4B-CA3F-D4F2-DDFF-22E3BCFE1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89069" y="1687511"/>
            <a:ext cx="3636169" cy="4586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 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qui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quia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quia</a:t>
            </a:r>
            <a:r>
              <a:rPr lang="en-GB" dirty="0"/>
              <a:t> non </a:t>
            </a:r>
            <a:r>
              <a:rPr lang="en-GB" dirty="0" err="1"/>
              <a:t>numquam</a:t>
            </a:r>
            <a:r>
              <a:rPr lang="en-GB" dirty="0"/>
              <a:t> </a:t>
            </a:r>
            <a:r>
              <a:rPr lang="en-GB" dirty="0" err="1"/>
              <a:t>eius</a:t>
            </a:r>
            <a:r>
              <a:rPr lang="en-GB" dirty="0"/>
              <a:t> </a:t>
            </a:r>
            <a:r>
              <a:rPr lang="en-GB" dirty="0" err="1"/>
              <a:t>modi</a:t>
            </a:r>
            <a:r>
              <a:rPr lang="en-GB" dirty="0"/>
              <a:t> </a:t>
            </a:r>
            <a:r>
              <a:rPr lang="en-GB" dirty="0" err="1"/>
              <a:t>tempora</a:t>
            </a:r>
            <a:r>
              <a:rPr lang="en-GB" dirty="0"/>
              <a:t> </a:t>
            </a:r>
            <a:r>
              <a:rPr lang="en-GB" dirty="0" err="1"/>
              <a:t>incidunt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minim </a:t>
            </a:r>
            <a:r>
              <a:rPr lang="en-GB" dirty="0" err="1"/>
              <a:t>veniam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Quis</a:t>
            </a:r>
            <a:r>
              <a:rPr lang="en-GB" dirty="0"/>
              <a:t> autem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 </a:t>
            </a:r>
            <a:r>
              <a:rPr lang="en-GB" dirty="0" err="1"/>
              <a:t>reprehenderit</a:t>
            </a:r>
            <a:r>
              <a:rPr lang="en-GB" dirty="0"/>
              <a:t> qui in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nihil </a:t>
            </a:r>
            <a:r>
              <a:rPr lang="en-GB" dirty="0" err="1"/>
              <a:t>molestiae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illum qui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quo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accusamus</a:t>
            </a:r>
            <a:r>
              <a:rPr lang="en-GB" dirty="0"/>
              <a:t> et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31D1FFD-1DD1-E3AE-02B3-95E208E47B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11A8E33-7DA8-BD1E-B533-EC4156D2CF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6CF82E-FBBE-5B6C-D865-0AB9B48592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20599" y="6408550"/>
            <a:ext cx="597600" cy="169129"/>
            <a:chOff x="1719090" y="2330501"/>
            <a:chExt cx="7772399" cy="2199698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6CFED27-1D7A-7220-E2DB-F32F2FFFE693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7B3E47B-1543-3C62-1FC5-8DF6BB83574E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43DA989-4F70-E9B0-DDEE-361BCB4EBE36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1840EF1-4B7A-2145-6CC3-18F7000FD926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900124F-D79E-F91D-715D-79502DD6EB59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8839A5-C900-C5F4-7739-966843D6D0B5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832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– Dark Opt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1425-A833-64CB-F879-71C32C0A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24" y="404813"/>
            <a:ext cx="11371562" cy="672146"/>
          </a:xfrm>
        </p:spPr>
        <p:txBody>
          <a:bodyPr/>
          <a:lstStyle>
            <a:lvl1pPr>
              <a:defRPr sz="220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757D49-4593-BD06-1EB1-3890A2022A49}"/>
              </a:ext>
            </a:extLst>
          </p:cNvPr>
          <p:cNvCxnSpPr>
            <a:cxnSpLocks/>
          </p:cNvCxnSpPr>
          <p:nvPr userDrawn="1"/>
        </p:nvCxnSpPr>
        <p:spPr>
          <a:xfrm>
            <a:off x="406717" y="1440000"/>
            <a:ext cx="1137729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5DE06C8-F1BE-46FE-8439-FF9C15CAB7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1194588"/>
            <a:ext cx="11371898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bg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378CE05-9D26-7578-6E77-82C752CE0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1687511"/>
            <a:ext cx="5508000" cy="4586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 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qui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quia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quia</a:t>
            </a:r>
            <a:r>
              <a:rPr lang="en-GB" dirty="0"/>
              <a:t> non </a:t>
            </a:r>
            <a:r>
              <a:rPr lang="en-GB" dirty="0" err="1"/>
              <a:t>numquam</a:t>
            </a:r>
            <a:r>
              <a:rPr lang="en-GB" dirty="0"/>
              <a:t> </a:t>
            </a:r>
            <a:r>
              <a:rPr lang="en-GB" dirty="0" err="1"/>
              <a:t>eius</a:t>
            </a:r>
            <a:r>
              <a:rPr lang="en-GB" dirty="0"/>
              <a:t> </a:t>
            </a:r>
            <a:r>
              <a:rPr lang="en-GB" dirty="0" err="1"/>
              <a:t>modi</a:t>
            </a:r>
            <a:r>
              <a:rPr lang="en-GB" dirty="0"/>
              <a:t> </a:t>
            </a:r>
            <a:r>
              <a:rPr lang="en-GB" dirty="0" err="1"/>
              <a:t>tempora</a:t>
            </a:r>
            <a:r>
              <a:rPr lang="en-GB" dirty="0"/>
              <a:t> </a:t>
            </a:r>
            <a:r>
              <a:rPr lang="en-GB" dirty="0" err="1"/>
              <a:t>incidunt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minim </a:t>
            </a:r>
            <a:r>
              <a:rPr lang="en-GB" dirty="0" err="1"/>
              <a:t>veniam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Quis</a:t>
            </a:r>
            <a:r>
              <a:rPr lang="en-GB" dirty="0"/>
              <a:t> autem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 </a:t>
            </a:r>
            <a:r>
              <a:rPr lang="en-GB" dirty="0" err="1"/>
              <a:t>reprehenderit</a:t>
            </a:r>
            <a:r>
              <a:rPr lang="en-GB" dirty="0"/>
              <a:t> qui in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nihil </a:t>
            </a:r>
            <a:r>
              <a:rPr lang="en-GB" dirty="0" err="1"/>
              <a:t>molestiae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illum qui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quo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accusamus</a:t>
            </a:r>
            <a:r>
              <a:rPr lang="en-GB" dirty="0"/>
              <a:t> et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F0960F4B-CA3F-D4F2-DDFF-22E3BCFE1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6014" y="1687511"/>
            <a:ext cx="5508000" cy="458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 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qui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quia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quia</a:t>
            </a:r>
            <a:r>
              <a:rPr lang="en-GB" dirty="0"/>
              <a:t> non </a:t>
            </a:r>
            <a:r>
              <a:rPr lang="en-GB" dirty="0" err="1"/>
              <a:t>numquam</a:t>
            </a:r>
            <a:r>
              <a:rPr lang="en-GB" dirty="0"/>
              <a:t> </a:t>
            </a:r>
            <a:r>
              <a:rPr lang="en-GB" dirty="0" err="1"/>
              <a:t>eius</a:t>
            </a:r>
            <a:r>
              <a:rPr lang="en-GB" dirty="0"/>
              <a:t> </a:t>
            </a:r>
            <a:r>
              <a:rPr lang="en-GB" dirty="0" err="1"/>
              <a:t>modi</a:t>
            </a:r>
            <a:r>
              <a:rPr lang="en-GB" dirty="0"/>
              <a:t> </a:t>
            </a:r>
            <a:r>
              <a:rPr lang="en-GB" dirty="0" err="1"/>
              <a:t>tempora</a:t>
            </a:r>
            <a:r>
              <a:rPr lang="en-GB" dirty="0"/>
              <a:t> </a:t>
            </a:r>
            <a:r>
              <a:rPr lang="en-GB" dirty="0" err="1"/>
              <a:t>incidunt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minim </a:t>
            </a:r>
            <a:r>
              <a:rPr lang="en-GB" dirty="0" err="1"/>
              <a:t>veniam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Quis</a:t>
            </a:r>
            <a:r>
              <a:rPr lang="en-GB" dirty="0"/>
              <a:t> autem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 </a:t>
            </a:r>
            <a:r>
              <a:rPr lang="en-GB" dirty="0" err="1"/>
              <a:t>reprehenderit</a:t>
            </a:r>
            <a:r>
              <a:rPr lang="en-GB" dirty="0"/>
              <a:t> qui in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nihil </a:t>
            </a:r>
            <a:r>
              <a:rPr lang="en-GB" dirty="0" err="1"/>
              <a:t>molestiae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illum qui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quo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accusamus</a:t>
            </a:r>
            <a:r>
              <a:rPr lang="en-GB" dirty="0"/>
              <a:t> et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31D1FFD-1DD1-E3AE-02B3-95E208E47B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11A8E33-7DA8-BD1E-B533-EC4156D2CF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6CF82E-FBBE-5B6C-D865-0AB9B48592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20599" y="6408550"/>
            <a:ext cx="597600" cy="169129"/>
            <a:chOff x="1719090" y="2330501"/>
            <a:chExt cx="7772399" cy="2199698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6CFED27-1D7A-7220-E2DB-F32F2FFFE693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7B3E47B-1543-3C62-1FC5-8DF6BB83574E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43DA989-4F70-E9B0-DDEE-361BCB4EBE36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1840EF1-4B7A-2145-6CC3-18F7000FD926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900124F-D79E-F91D-715D-79502DD6EB59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8839A5-C900-C5F4-7739-966843D6D0B5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890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– 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nip Single Corner of Rectangle 28">
            <a:extLst>
              <a:ext uri="{FF2B5EF4-FFF2-40B4-BE49-F238E27FC236}">
                <a16:creationId xmlns:a16="http://schemas.microsoft.com/office/drawing/2014/main" id="{FA907697-0950-362A-34F2-D5FD7612A092}"/>
              </a:ext>
            </a:extLst>
          </p:cNvPr>
          <p:cNvSpPr/>
          <p:nvPr userDrawn="1"/>
        </p:nvSpPr>
        <p:spPr>
          <a:xfrm flipV="1">
            <a:off x="206" y="-3"/>
            <a:ext cx="3430698" cy="6857995"/>
          </a:xfrm>
          <a:prstGeom prst="snip1Rect">
            <a:avLst>
              <a:gd name="adj" fmla="val 170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554DB36-48A0-D0C8-CFC0-C845E40B8D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1196976"/>
            <a:ext cx="2700000" cy="5076824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2B31AB4-C063-D6DB-8D57-8F56F24B2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5448"/>
            <a:ext cx="2700000" cy="672146"/>
          </a:xfrm>
        </p:spPr>
        <p:txBody>
          <a:bodyPr/>
          <a:lstStyle>
            <a:lvl1pPr>
              <a:defRPr sz="2200" spc="-50" baseline="0"/>
            </a:lvl1pPr>
          </a:lstStyle>
          <a:p>
            <a:r>
              <a:rPr lang="en-US" dirty="0"/>
              <a:t>Page title with two lines goes here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8C9827-458A-3062-2C85-A7604FBC9D71}"/>
              </a:ext>
            </a:extLst>
          </p:cNvPr>
          <p:cNvCxnSpPr>
            <a:cxnSpLocks/>
          </p:cNvCxnSpPr>
          <p:nvPr userDrawn="1"/>
        </p:nvCxnSpPr>
        <p:spPr>
          <a:xfrm>
            <a:off x="3792538" y="1440000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AB4FA31-43AD-7CE4-F3BC-31A2FECADC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253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bg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E2ECC5F2-32E8-78C0-D053-97B82D86DC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2538" y="1687511"/>
            <a:ext cx="2304000" cy="4586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mi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error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,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. 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sit.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dole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see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9A2EF4-5E2B-61D0-4525-630529D176D0}"/>
              </a:ext>
            </a:extLst>
          </p:cNvPr>
          <p:cNvCxnSpPr>
            <a:cxnSpLocks/>
          </p:cNvCxnSpPr>
          <p:nvPr userDrawn="1"/>
        </p:nvCxnSpPr>
        <p:spPr>
          <a:xfrm>
            <a:off x="6456888" y="1440000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0FCAC41-78A3-1579-C31C-38CB8AC9E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688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bg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332E23A3-795A-89B7-84BF-18E060CAF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6888" y="1687511"/>
            <a:ext cx="2304000" cy="4586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mi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error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,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. 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sit.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dole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see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8EE70C-40EC-EE36-ADE7-63E65CCF4BED}"/>
              </a:ext>
            </a:extLst>
          </p:cNvPr>
          <p:cNvCxnSpPr>
            <a:cxnSpLocks/>
          </p:cNvCxnSpPr>
          <p:nvPr userDrawn="1"/>
        </p:nvCxnSpPr>
        <p:spPr>
          <a:xfrm>
            <a:off x="9121238" y="1440000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30A0BCB9-E6DE-6366-B809-31C4D61B66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123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bg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A460A38A-299F-7B29-999E-CBFB235125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21238" y="1687511"/>
            <a:ext cx="2304000" cy="4586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mi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error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,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. 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sit.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dole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see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E4780BE2-0A4E-A67A-BF00-77D45D4939D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FB1F821F-FC84-3C38-5811-6FFFBB26E2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402113-47E1-7683-2F8C-4B18B2D03E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20599" y="6408550"/>
            <a:ext cx="597600" cy="169129"/>
            <a:chOff x="1719090" y="2330501"/>
            <a:chExt cx="7772399" cy="2199698"/>
          </a:xfrm>
          <a:solidFill>
            <a:schemeClr val="bg1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DFA8472-8B49-2BD4-ABBE-06623CCD599C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CF05F50-2AD1-145C-D86A-F3485F4F0C41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52E24F0-7097-21FD-5A50-E4B63AAC2F53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059C429-C520-7B3B-39BC-7DF32F606139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3DF365B-CFFE-006F-715A-8C75C931A2EF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DB806A4-33F9-6C50-1232-300390C128CB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126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+ Pullout –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nip Single Corner of Rectangle 28">
            <a:extLst>
              <a:ext uri="{FF2B5EF4-FFF2-40B4-BE49-F238E27FC236}">
                <a16:creationId xmlns:a16="http://schemas.microsoft.com/office/drawing/2014/main" id="{1EFB53E2-0657-B341-3228-1C823639888A}"/>
              </a:ext>
            </a:extLst>
          </p:cNvPr>
          <p:cNvSpPr/>
          <p:nvPr userDrawn="1"/>
        </p:nvSpPr>
        <p:spPr>
          <a:xfrm flipV="1">
            <a:off x="206" y="-3"/>
            <a:ext cx="3430698" cy="6857995"/>
          </a:xfrm>
          <a:prstGeom prst="snip1Rect">
            <a:avLst>
              <a:gd name="adj" fmla="val 1701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554DB36-48A0-D0C8-CFC0-C845E40B8D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25" y="1196975"/>
            <a:ext cx="2700000" cy="50768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2B31AB4-C063-D6DB-8D57-8F56F24B2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325" y="404813"/>
            <a:ext cx="2700000" cy="672146"/>
          </a:xfrm>
        </p:spPr>
        <p:txBody>
          <a:bodyPr/>
          <a:lstStyle>
            <a:lvl1pPr>
              <a:defRPr sz="2200" spc="-50" baseline="0"/>
            </a:lvl1pPr>
          </a:lstStyle>
          <a:p>
            <a:r>
              <a:rPr lang="en-US" dirty="0"/>
              <a:t>Page title with two lines goes here</a:t>
            </a:r>
            <a:endParaRPr lang="en-GB" dirty="0"/>
          </a:p>
        </p:txBody>
      </p:sp>
      <p:sp>
        <p:nvSpPr>
          <p:cNvPr id="11" name="Snip Single Corner of Rectangle 10">
            <a:extLst>
              <a:ext uri="{FF2B5EF4-FFF2-40B4-BE49-F238E27FC236}">
                <a16:creationId xmlns:a16="http://schemas.microsoft.com/office/drawing/2014/main" id="{1BCC1930-B9BF-492F-BB4C-BCC36F045708}"/>
              </a:ext>
            </a:extLst>
          </p:cNvPr>
          <p:cNvSpPr/>
          <p:nvPr userDrawn="1"/>
        </p:nvSpPr>
        <p:spPr>
          <a:xfrm flipV="1">
            <a:off x="9120188" y="1196974"/>
            <a:ext cx="2305050" cy="5076825"/>
          </a:xfrm>
          <a:prstGeom prst="snip1Rect">
            <a:avLst>
              <a:gd name="adj" fmla="val 2098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9068B2C-9A09-0E3B-B06B-B70DA15240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88000" y="1703070"/>
            <a:ext cx="1966106" cy="193038"/>
          </a:xfrm>
        </p:spPr>
        <p:txBody>
          <a:bodyPr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Text pull-out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8DB6A3B-5BFD-0609-B1AD-A8C90B6C60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000" y="2232525"/>
            <a:ext cx="1966106" cy="38543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</a:t>
            </a:r>
            <a:r>
              <a:rPr lang="en-US" dirty="0" err="1"/>
              <a:t>quia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</a:t>
            </a:r>
            <a:r>
              <a:rPr lang="en-US" dirty="0" err="1"/>
              <a:t>quia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</a:t>
            </a:r>
            <a:r>
              <a:rPr lang="en-US" dirty="0" err="1"/>
              <a:t>quia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</a:t>
            </a:r>
            <a:r>
              <a:rPr lang="en-US" dirty="0" err="1"/>
              <a:t>quia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</a:t>
            </a:r>
            <a:r>
              <a:rPr lang="en-US" dirty="0" err="1"/>
              <a:t>quia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BF5409-D93D-802B-207C-3BC37DD8DE28}"/>
              </a:ext>
            </a:extLst>
          </p:cNvPr>
          <p:cNvCxnSpPr>
            <a:cxnSpLocks/>
          </p:cNvCxnSpPr>
          <p:nvPr userDrawn="1"/>
        </p:nvCxnSpPr>
        <p:spPr>
          <a:xfrm>
            <a:off x="3792538" y="1440000"/>
            <a:ext cx="230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A37290F-A21B-2E98-C136-4C8B5FAF2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253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bg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BA98483-03B4-D608-F9CF-41317DF1F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2538" y="1687511"/>
            <a:ext cx="2304000" cy="4586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mi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error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,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. 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sit.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dole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see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59AE9E-384B-5F96-AF9E-4519E52B4735}"/>
              </a:ext>
            </a:extLst>
          </p:cNvPr>
          <p:cNvCxnSpPr>
            <a:cxnSpLocks/>
          </p:cNvCxnSpPr>
          <p:nvPr userDrawn="1"/>
        </p:nvCxnSpPr>
        <p:spPr>
          <a:xfrm>
            <a:off x="6456888" y="1440000"/>
            <a:ext cx="230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FE2CE04-633B-27EE-BD6D-CFE1D8DC10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688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bg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8FCD4F59-3D80-F6D5-F0FC-CE886C7C6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6888" y="1687511"/>
            <a:ext cx="2304000" cy="4586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perspiciatis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mi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natus</a:t>
            </a:r>
            <a:r>
              <a:rPr lang="en-GB" dirty="0"/>
              <a:t> error sit </a:t>
            </a:r>
            <a:r>
              <a:rPr lang="en-GB" dirty="0" err="1"/>
              <a:t>voluptatem</a:t>
            </a:r>
            <a:r>
              <a:rPr lang="en-GB" dirty="0"/>
              <a:t> </a:t>
            </a:r>
            <a:r>
              <a:rPr lang="en-GB" dirty="0" err="1"/>
              <a:t>accusantium</a:t>
            </a:r>
            <a:r>
              <a:rPr lang="en-GB" dirty="0"/>
              <a:t> </a:t>
            </a:r>
            <a:r>
              <a:rPr lang="en-GB" dirty="0" err="1"/>
              <a:t>doloremque</a:t>
            </a:r>
            <a:r>
              <a:rPr lang="en-GB" dirty="0"/>
              <a:t> </a:t>
            </a:r>
            <a:r>
              <a:rPr lang="en-GB" dirty="0" err="1"/>
              <a:t>laudantium</a:t>
            </a:r>
            <a:r>
              <a:rPr lang="en-GB" dirty="0"/>
              <a:t>, </a:t>
            </a:r>
            <a:r>
              <a:rPr lang="en-GB" dirty="0" err="1"/>
              <a:t>totam</a:t>
            </a:r>
            <a:r>
              <a:rPr lang="en-GB" dirty="0"/>
              <a:t> rem </a:t>
            </a:r>
            <a:r>
              <a:rPr lang="en-GB" dirty="0" err="1"/>
              <a:t>aperiam</a:t>
            </a:r>
            <a:r>
              <a:rPr lang="en-GB" dirty="0"/>
              <a:t>.</a:t>
            </a:r>
          </a:p>
          <a:p>
            <a:pPr lvl="2"/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porro</a:t>
            </a:r>
            <a:r>
              <a:rPr lang="en-GB" dirty="0"/>
              <a:t> </a:t>
            </a:r>
            <a:r>
              <a:rPr lang="en-GB" dirty="0" err="1"/>
              <a:t>quisquam</a:t>
            </a:r>
            <a:r>
              <a:rPr lang="en-GB" dirty="0"/>
              <a:t>,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. </a:t>
            </a:r>
          </a:p>
          <a:p>
            <a:pPr lvl="2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sit.</a:t>
            </a:r>
          </a:p>
          <a:p>
            <a:pPr lvl="3"/>
            <a:r>
              <a:rPr lang="en-GB" dirty="0"/>
              <a:t>At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eos</a:t>
            </a:r>
            <a:r>
              <a:rPr lang="en-GB" dirty="0"/>
              <a:t> et </a:t>
            </a:r>
            <a:r>
              <a:rPr lang="en-GB" dirty="0" err="1"/>
              <a:t>accusa</a:t>
            </a:r>
            <a:r>
              <a:rPr lang="en-GB" dirty="0"/>
              <a:t> </a:t>
            </a:r>
            <a:r>
              <a:rPr lang="en-GB" dirty="0" err="1"/>
              <a:t>iusto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dole </a:t>
            </a:r>
            <a:r>
              <a:rPr lang="en-GB" dirty="0" err="1"/>
              <a:t>dignissimos</a:t>
            </a:r>
            <a:r>
              <a:rPr lang="en-GB" dirty="0"/>
              <a:t> </a:t>
            </a:r>
            <a:r>
              <a:rPr lang="en-GB" dirty="0" err="1"/>
              <a:t>ducimus</a:t>
            </a:r>
            <a:r>
              <a:rPr lang="en-GB" dirty="0"/>
              <a:t> </a:t>
            </a:r>
            <a:r>
              <a:rPr lang="en-GB" dirty="0" err="1"/>
              <a:t>blanditiis</a:t>
            </a:r>
            <a:r>
              <a:rPr lang="en-GB" dirty="0"/>
              <a:t>.</a:t>
            </a:r>
          </a:p>
          <a:p>
            <a:pPr lvl="3"/>
            <a:r>
              <a:rPr lang="en-GB" dirty="0" err="1"/>
              <a:t>Praesentium</a:t>
            </a:r>
            <a:r>
              <a:rPr lang="en-GB" dirty="0"/>
              <a:t> see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DA40C63E-1249-77F3-F450-F6B8258A0F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A512029-C1A4-FAD3-ACBA-8FEE6E09DD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52BF53-FD6F-26E5-50FB-AA02B502DB4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20599" y="6408550"/>
            <a:ext cx="597600" cy="169129"/>
            <a:chOff x="1719090" y="2330501"/>
            <a:chExt cx="7772399" cy="2199698"/>
          </a:xfrm>
          <a:solidFill>
            <a:schemeClr val="bg1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306D5CA-8EE5-E14B-9587-8AC69DF2BE80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25A727-D0F5-B22F-8B48-E0A1471A3330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11DB38A-F909-AF51-5BA8-DDD0AB81E5CA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AC2FA4A-DF71-EB04-C22D-9AAF14E34507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CEAF1B-9CE6-02F3-C56B-43C9AAE256B9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51736FF-62D4-F2C9-C0A8-EBE4D8308FDB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563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wo Row Text –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nip Single Corner of Rectangle 46">
            <a:extLst>
              <a:ext uri="{FF2B5EF4-FFF2-40B4-BE49-F238E27FC236}">
                <a16:creationId xmlns:a16="http://schemas.microsoft.com/office/drawing/2014/main" id="{A712FE31-AE4D-A0A3-CE67-7F5908270698}"/>
              </a:ext>
            </a:extLst>
          </p:cNvPr>
          <p:cNvSpPr/>
          <p:nvPr userDrawn="1"/>
        </p:nvSpPr>
        <p:spPr>
          <a:xfrm flipV="1">
            <a:off x="206" y="-3"/>
            <a:ext cx="3430698" cy="6857995"/>
          </a:xfrm>
          <a:prstGeom prst="snip1Rect">
            <a:avLst>
              <a:gd name="adj" fmla="val 170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274B269-3C7B-2D11-6995-6FC47F0925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1196974"/>
            <a:ext cx="2700000" cy="5074311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FE77756-D010-4EFE-8CDC-446EA9E04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325" y="404813"/>
            <a:ext cx="2700000" cy="672146"/>
          </a:xfrm>
        </p:spPr>
        <p:txBody>
          <a:bodyPr/>
          <a:lstStyle>
            <a:lvl1pPr>
              <a:defRPr sz="2200" spc="-50" baseline="0"/>
            </a:lvl1pPr>
          </a:lstStyle>
          <a:p>
            <a:r>
              <a:rPr lang="en-US" dirty="0"/>
              <a:t>Page title with two lines goes here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713AA9-D2C4-293F-170C-5FD83774FD06}"/>
              </a:ext>
            </a:extLst>
          </p:cNvPr>
          <p:cNvCxnSpPr>
            <a:cxnSpLocks/>
          </p:cNvCxnSpPr>
          <p:nvPr userDrawn="1"/>
        </p:nvCxnSpPr>
        <p:spPr>
          <a:xfrm>
            <a:off x="3792538" y="1440000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432F10A-D2F2-59E4-9133-879E8F55EC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253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bg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6162DD56-92AB-08AD-10B6-580B426DCA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2538" y="1687510"/>
            <a:ext cx="2304000" cy="193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nostrum </a:t>
            </a:r>
            <a:r>
              <a:rPr lang="en-US" dirty="0" err="1"/>
              <a:t>exercit</a:t>
            </a:r>
            <a:r>
              <a:rPr lang="en-US" dirty="0"/>
              <a:t> </a:t>
            </a:r>
            <a:r>
              <a:rPr lang="en-US" dirty="0" err="1"/>
              <a:t>ationem</a:t>
            </a:r>
            <a:r>
              <a:rPr lang="en-US" dirty="0"/>
              <a:t> </a:t>
            </a:r>
            <a:r>
              <a:rPr lang="en-US" dirty="0" err="1"/>
              <a:t>ullam</a:t>
            </a:r>
            <a:r>
              <a:rPr lang="en-US" dirty="0"/>
              <a:t> corporis sit.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6E46C1-32BC-E742-75C0-100366BB2C0B}"/>
              </a:ext>
            </a:extLst>
          </p:cNvPr>
          <p:cNvCxnSpPr>
            <a:cxnSpLocks/>
          </p:cNvCxnSpPr>
          <p:nvPr userDrawn="1"/>
        </p:nvCxnSpPr>
        <p:spPr>
          <a:xfrm>
            <a:off x="6456888" y="1440000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BB9B64AF-2D3B-FC9A-CC64-A3F067C6DF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688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bg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BE08BA3-180D-0EC7-AD99-C0B6EC5692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6888" y="1687510"/>
            <a:ext cx="2304000" cy="193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nostrum </a:t>
            </a:r>
            <a:r>
              <a:rPr lang="en-US" dirty="0" err="1"/>
              <a:t>exercit</a:t>
            </a:r>
            <a:r>
              <a:rPr lang="en-US" dirty="0"/>
              <a:t> </a:t>
            </a:r>
            <a:r>
              <a:rPr lang="en-US" dirty="0" err="1"/>
              <a:t>ationem</a:t>
            </a:r>
            <a:r>
              <a:rPr lang="en-US" dirty="0"/>
              <a:t> </a:t>
            </a:r>
            <a:r>
              <a:rPr lang="en-US" dirty="0" err="1"/>
              <a:t>ullam</a:t>
            </a:r>
            <a:r>
              <a:rPr lang="en-US" dirty="0"/>
              <a:t> corporis sit.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9CDD40-C59D-FCAF-7BC0-23A0E168C639}"/>
              </a:ext>
            </a:extLst>
          </p:cNvPr>
          <p:cNvCxnSpPr>
            <a:cxnSpLocks/>
          </p:cNvCxnSpPr>
          <p:nvPr userDrawn="1"/>
        </p:nvCxnSpPr>
        <p:spPr>
          <a:xfrm>
            <a:off x="3792538" y="4088565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F4A8D71-76A8-0003-6C8D-B448699C5AB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92538" y="3845540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bg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B622D9D3-C21E-711D-6B51-0111AAD92A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92538" y="4336076"/>
            <a:ext cx="2304000" cy="193771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nostrum </a:t>
            </a:r>
            <a:r>
              <a:rPr lang="en-US" dirty="0" err="1"/>
              <a:t>exercit</a:t>
            </a:r>
            <a:r>
              <a:rPr lang="en-US" dirty="0"/>
              <a:t> </a:t>
            </a:r>
            <a:r>
              <a:rPr lang="en-US" dirty="0" err="1"/>
              <a:t>ationem</a:t>
            </a:r>
            <a:r>
              <a:rPr lang="en-US" dirty="0"/>
              <a:t> </a:t>
            </a:r>
            <a:r>
              <a:rPr lang="en-US" dirty="0" err="1"/>
              <a:t>ullam</a:t>
            </a:r>
            <a:r>
              <a:rPr lang="en-US" dirty="0"/>
              <a:t> corporis sit.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/>
              <a:t> ipsum dolor.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A79C19-D9BE-1FC7-54E3-7E9C282668F1}"/>
              </a:ext>
            </a:extLst>
          </p:cNvPr>
          <p:cNvCxnSpPr>
            <a:cxnSpLocks/>
          </p:cNvCxnSpPr>
          <p:nvPr userDrawn="1"/>
        </p:nvCxnSpPr>
        <p:spPr>
          <a:xfrm>
            <a:off x="6456888" y="4088565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81742623-527C-6354-F160-F407AE4EAB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56888" y="3845540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bg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964FF9AE-1EE8-74D3-2931-78DC0D8A2A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6888" y="4336076"/>
            <a:ext cx="2304000" cy="193771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nostrum </a:t>
            </a:r>
            <a:r>
              <a:rPr lang="en-US" dirty="0" err="1"/>
              <a:t>exercit</a:t>
            </a:r>
            <a:r>
              <a:rPr lang="en-US" dirty="0"/>
              <a:t> </a:t>
            </a:r>
            <a:r>
              <a:rPr lang="en-US" dirty="0" err="1"/>
              <a:t>ationem</a:t>
            </a:r>
            <a:r>
              <a:rPr lang="en-US" dirty="0"/>
              <a:t> </a:t>
            </a:r>
            <a:r>
              <a:rPr lang="en-US" dirty="0" err="1"/>
              <a:t>ullam</a:t>
            </a:r>
            <a:r>
              <a:rPr lang="en-US" dirty="0"/>
              <a:t> corporis sit.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B41C9CC-8640-0ACC-5EAF-2918819D3032}"/>
              </a:ext>
            </a:extLst>
          </p:cNvPr>
          <p:cNvCxnSpPr>
            <a:cxnSpLocks/>
          </p:cNvCxnSpPr>
          <p:nvPr userDrawn="1"/>
        </p:nvCxnSpPr>
        <p:spPr>
          <a:xfrm>
            <a:off x="9121238" y="1440000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5EA84F4B-F5BC-C2D7-43D2-0A6BDA80A57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21238" y="1196975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bg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C0F93953-F433-D38F-B6D2-1F78088517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21238" y="1687510"/>
            <a:ext cx="2304000" cy="193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nostrum </a:t>
            </a:r>
            <a:r>
              <a:rPr lang="en-US" dirty="0" err="1"/>
              <a:t>exercit</a:t>
            </a:r>
            <a:r>
              <a:rPr lang="en-US" dirty="0"/>
              <a:t> </a:t>
            </a:r>
            <a:r>
              <a:rPr lang="en-US" dirty="0" err="1"/>
              <a:t>ationem</a:t>
            </a:r>
            <a:r>
              <a:rPr lang="en-US" dirty="0"/>
              <a:t> </a:t>
            </a:r>
            <a:r>
              <a:rPr lang="en-US" dirty="0" err="1"/>
              <a:t>ullam</a:t>
            </a:r>
            <a:r>
              <a:rPr lang="en-US" dirty="0"/>
              <a:t> corporis sit.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3AC0C48-E7F7-E661-3DE4-4AE84563B4B2}"/>
              </a:ext>
            </a:extLst>
          </p:cNvPr>
          <p:cNvCxnSpPr>
            <a:cxnSpLocks/>
          </p:cNvCxnSpPr>
          <p:nvPr userDrawn="1"/>
        </p:nvCxnSpPr>
        <p:spPr>
          <a:xfrm>
            <a:off x="9121238" y="4088565"/>
            <a:ext cx="230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814D75FC-3812-5BB3-2F75-A15FF7CAE2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21238" y="3845540"/>
            <a:ext cx="2304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bg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Headers and titles</a:t>
            </a:r>
            <a:endParaRPr lang="en-GB" dirty="0"/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8AE0D99B-5DD2-5379-7FD9-E0E3A9A871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21238" y="4336076"/>
            <a:ext cx="2304000" cy="193771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lnSpc>
                <a:spcPct val="90000"/>
              </a:lnSpc>
              <a:defRPr sz="1200"/>
            </a:lvl2pPr>
            <a:lvl3pPr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accent3"/>
                </a:solidFill>
              </a:defRPr>
            </a:lvl4pPr>
            <a:lvl5pPr>
              <a:lnSpc>
                <a:spcPct val="90000"/>
              </a:lnSpc>
              <a:defRPr sz="1200"/>
            </a:lvl5pPr>
          </a:lstStyle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nostrum </a:t>
            </a:r>
            <a:r>
              <a:rPr lang="en-US" dirty="0" err="1"/>
              <a:t>exercit</a:t>
            </a:r>
            <a:r>
              <a:rPr lang="en-US" dirty="0"/>
              <a:t> </a:t>
            </a:r>
            <a:r>
              <a:rPr lang="en-US" dirty="0" err="1"/>
              <a:t>ationem</a:t>
            </a:r>
            <a:r>
              <a:rPr lang="en-US" dirty="0"/>
              <a:t> </a:t>
            </a:r>
            <a:r>
              <a:rPr lang="en-US" dirty="0" err="1"/>
              <a:t>ullam</a:t>
            </a:r>
            <a:r>
              <a:rPr lang="en-US" dirty="0"/>
              <a:t> corporis sit.</a:t>
            </a:r>
          </a:p>
          <a:p>
            <a:pPr lvl="2"/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quisquam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dolorem</a:t>
            </a:r>
            <a:r>
              <a:rPr lang="en-US" dirty="0"/>
              <a:t> ipsum dolor.</a:t>
            </a: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0231E7A4-0280-8C3F-CE38-A615247D4E67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657871E2-6290-C77E-C1F5-5A4EC9EBC952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719616-FACA-5A9C-F7FB-C99D3200641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20599" y="6408550"/>
            <a:ext cx="597600" cy="169129"/>
            <a:chOff x="1719090" y="2330501"/>
            <a:chExt cx="7772399" cy="2199698"/>
          </a:xfrm>
          <a:solidFill>
            <a:schemeClr val="bg1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E07E251-E83B-8DE2-7D76-AAEB4BF6AF32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694E975-60E7-BB9E-93EC-063C6AC284F7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5048D43-811C-5C68-BA07-F30D30512814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8D2B0E6-D5BC-ED0F-59D6-68A6B5D800B3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8D11346-F215-7443-6870-BEAF99A91591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CB2CD0-2C88-2C1F-862F-A1FD83E42E97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958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200" kern="1200" spc="-5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9792B9-E99A-63C1-9D98-6CE11D45C626}"/>
              </a:ext>
            </a:extLst>
          </p:cNvPr>
          <p:cNvSpPr/>
          <p:nvPr userDrawn="1"/>
        </p:nvSpPr>
        <p:spPr>
          <a:xfrm>
            <a:off x="9705971" y="1384300"/>
            <a:ext cx="1882996" cy="188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0A4F0EC-497D-D5D0-2C4F-4C79F232C2BD}"/>
              </a:ext>
            </a:extLst>
          </p:cNvPr>
          <p:cNvSpPr/>
          <p:nvPr userDrawn="1"/>
        </p:nvSpPr>
        <p:spPr>
          <a:xfrm>
            <a:off x="10332842" y="2950498"/>
            <a:ext cx="629254" cy="3199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9039DE-E960-8B9A-E5E5-0B2DAC78AD40}"/>
              </a:ext>
            </a:extLst>
          </p:cNvPr>
          <p:cNvSpPr/>
          <p:nvPr userDrawn="1"/>
        </p:nvSpPr>
        <p:spPr>
          <a:xfrm>
            <a:off x="7428331" y="1384300"/>
            <a:ext cx="1882996" cy="188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C932E66-407E-8E5B-0533-B9DFFE2AF830}"/>
              </a:ext>
            </a:extLst>
          </p:cNvPr>
          <p:cNvSpPr/>
          <p:nvPr userDrawn="1"/>
        </p:nvSpPr>
        <p:spPr>
          <a:xfrm>
            <a:off x="8055204" y="2950498"/>
            <a:ext cx="629254" cy="3199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EFBD59-8294-C2EC-4483-DE30FB071920}"/>
              </a:ext>
            </a:extLst>
          </p:cNvPr>
          <p:cNvSpPr/>
          <p:nvPr userDrawn="1"/>
        </p:nvSpPr>
        <p:spPr>
          <a:xfrm>
            <a:off x="5150691" y="1384300"/>
            <a:ext cx="1882996" cy="188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19C2B5C-D00C-EC29-5970-A59FDAC59E7C}"/>
              </a:ext>
            </a:extLst>
          </p:cNvPr>
          <p:cNvSpPr/>
          <p:nvPr userDrawn="1"/>
        </p:nvSpPr>
        <p:spPr>
          <a:xfrm>
            <a:off x="5777564" y="2950498"/>
            <a:ext cx="629254" cy="3199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515D83-B410-724C-CC87-08686AE0072C}"/>
              </a:ext>
            </a:extLst>
          </p:cNvPr>
          <p:cNvSpPr/>
          <p:nvPr userDrawn="1"/>
        </p:nvSpPr>
        <p:spPr>
          <a:xfrm>
            <a:off x="2873052" y="1384300"/>
            <a:ext cx="1882996" cy="188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D4C11B3-5227-A11A-9698-EFDE296EB50B}"/>
              </a:ext>
            </a:extLst>
          </p:cNvPr>
          <p:cNvSpPr/>
          <p:nvPr userDrawn="1"/>
        </p:nvSpPr>
        <p:spPr>
          <a:xfrm>
            <a:off x="3499924" y="2950498"/>
            <a:ext cx="629254" cy="3199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3A342C-C291-1364-1A8D-D54E82D1E57D}"/>
              </a:ext>
            </a:extLst>
          </p:cNvPr>
          <p:cNvSpPr/>
          <p:nvPr userDrawn="1"/>
        </p:nvSpPr>
        <p:spPr>
          <a:xfrm>
            <a:off x="595413" y="1384300"/>
            <a:ext cx="1882996" cy="188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C05FA6C7-F7F4-289F-A390-90CE490A4E27}"/>
              </a:ext>
            </a:extLst>
          </p:cNvPr>
          <p:cNvSpPr/>
          <p:nvPr userDrawn="1"/>
        </p:nvSpPr>
        <p:spPr>
          <a:xfrm>
            <a:off x="1222284" y="2950498"/>
            <a:ext cx="629254" cy="3199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8E4B38-2426-2D42-09EB-E5777E8A93DC}"/>
              </a:ext>
            </a:extLst>
          </p:cNvPr>
          <p:cNvSpPr/>
          <p:nvPr userDrawn="1"/>
        </p:nvSpPr>
        <p:spPr>
          <a:xfrm>
            <a:off x="9705971" y="3587591"/>
            <a:ext cx="1882996" cy="188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10A22BAA-D32D-BEB5-08CC-A19508A0D325}"/>
              </a:ext>
            </a:extLst>
          </p:cNvPr>
          <p:cNvSpPr/>
          <p:nvPr userDrawn="1"/>
        </p:nvSpPr>
        <p:spPr>
          <a:xfrm>
            <a:off x="10332842" y="5153789"/>
            <a:ext cx="629254" cy="3199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1B49CDD-7E8A-63B3-7FFF-9861032181A5}"/>
              </a:ext>
            </a:extLst>
          </p:cNvPr>
          <p:cNvSpPr/>
          <p:nvPr userDrawn="1"/>
        </p:nvSpPr>
        <p:spPr>
          <a:xfrm>
            <a:off x="7428331" y="3587591"/>
            <a:ext cx="1882996" cy="188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061DF3D0-CE78-C66F-3EA7-6C1831319077}"/>
              </a:ext>
            </a:extLst>
          </p:cNvPr>
          <p:cNvSpPr/>
          <p:nvPr userDrawn="1"/>
        </p:nvSpPr>
        <p:spPr>
          <a:xfrm>
            <a:off x="8055202" y="5153789"/>
            <a:ext cx="629254" cy="3199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D44F58B-53C8-8BE3-AF5D-4601E78E25D8}"/>
              </a:ext>
            </a:extLst>
          </p:cNvPr>
          <p:cNvSpPr/>
          <p:nvPr userDrawn="1"/>
        </p:nvSpPr>
        <p:spPr>
          <a:xfrm>
            <a:off x="5150691" y="3587591"/>
            <a:ext cx="1882996" cy="188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1DFA4EF0-B6E1-C0AD-8F52-34DD1C8AC934}"/>
              </a:ext>
            </a:extLst>
          </p:cNvPr>
          <p:cNvSpPr/>
          <p:nvPr userDrawn="1"/>
        </p:nvSpPr>
        <p:spPr>
          <a:xfrm>
            <a:off x="5777562" y="5153789"/>
            <a:ext cx="629254" cy="3199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78E2D94-BBE2-337F-696D-EBFA0615A7EA}"/>
              </a:ext>
            </a:extLst>
          </p:cNvPr>
          <p:cNvSpPr/>
          <p:nvPr userDrawn="1"/>
        </p:nvSpPr>
        <p:spPr>
          <a:xfrm>
            <a:off x="2873052" y="3587591"/>
            <a:ext cx="1882996" cy="188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0B5BB139-67C2-C96B-8BCB-9793CD65DD64}"/>
              </a:ext>
            </a:extLst>
          </p:cNvPr>
          <p:cNvSpPr/>
          <p:nvPr userDrawn="1"/>
        </p:nvSpPr>
        <p:spPr>
          <a:xfrm>
            <a:off x="3499923" y="5153789"/>
            <a:ext cx="629254" cy="3199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202AA47-2B4E-9146-E152-D878DF19B120}"/>
              </a:ext>
            </a:extLst>
          </p:cNvPr>
          <p:cNvSpPr/>
          <p:nvPr userDrawn="1"/>
        </p:nvSpPr>
        <p:spPr>
          <a:xfrm>
            <a:off x="595413" y="3587591"/>
            <a:ext cx="1882996" cy="188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ABBE529D-F614-81E4-E91C-727C0202B42A}"/>
              </a:ext>
            </a:extLst>
          </p:cNvPr>
          <p:cNvSpPr/>
          <p:nvPr userDrawn="1"/>
        </p:nvSpPr>
        <p:spPr>
          <a:xfrm>
            <a:off x="1222284" y="5153789"/>
            <a:ext cx="629254" cy="3199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88" name="Text Placeholder 31">
            <a:extLst>
              <a:ext uri="{FF2B5EF4-FFF2-40B4-BE49-F238E27FC236}">
                <a16:creationId xmlns:a16="http://schemas.microsoft.com/office/drawing/2014/main" id="{74A27847-0669-3698-32E2-DC9696D4AC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524" y="3759200"/>
            <a:ext cx="1882775" cy="1320800"/>
          </a:xfrm>
        </p:spPr>
        <p:txBody>
          <a:bodyPr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89" name="Text Placeholder 31">
            <a:extLst>
              <a:ext uri="{FF2B5EF4-FFF2-40B4-BE49-F238E27FC236}">
                <a16:creationId xmlns:a16="http://schemas.microsoft.com/office/drawing/2014/main" id="{D4D783CB-8080-C073-FADD-2955D2639F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163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0" name="Text Placeholder 31">
            <a:extLst>
              <a:ext uri="{FF2B5EF4-FFF2-40B4-BE49-F238E27FC236}">
                <a16:creationId xmlns:a16="http://schemas.microsoft.com/office/drawing/2014/main" id="{5855946D-3F8D-2756-9097-AB4B68078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0802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1" name="Text Placeholder 31">
            <a:extLst>
              <a:ext uri="{FF2B5EF4-FFF2-40B4-BE49-F238E27FC236}">
                <a16:creationId xmlns:a16="http://schemas.microsoft.com/office/drawing/2014/main" id="{A8F42610-7CC7-C75D-574C-CFF9DE4A46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8441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4.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2" name="Text Placeholder 31">
            <a:extLst>
              <a:ext uri="{FF2B5EF4-FFF2-40B4-BE49-F238E27FC236}">
                <a16:creationId xmlns:a16="http://schemas.microsoft.com/office/drawing/2014/main" id="{F618059A-E81C-F485-C712-610E092840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06082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5.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3" name="Text Placeholder 31">
            <a:extLst>
              <a:ext uri="{FF2B5EF4-FFF2-40B4-BE49-F238E27FC236}">
                <a16:creationId xmlns:a16="http://schemas.microsoft.com/office/drawing/2014/main" id="{00226AF4-1377-0E34-2F51-E6EEC938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524" y="1555909"/>
            <a:ext cx="1882775" cy="1320800"/>
          </a:xfrm>
        </p:spPr>
        <p:txBody>
          <a:bodyPr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4" name="Text Placeholder 31">
            <a:extLst>
              <a:ext uri="{FF2B5EF4-FFF2-40B4-BE49-F238E27FC236}">
                <a16:creationId xmlns:a16="http://schemas.microsoft.com/office/drawing/2014/main" id="{F0F28A10-C3BB-0C47-FF48-27A1D07F9B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3163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5" name="Text Placeholder 31">
            <a:extLst>
              <a:ext uri="{FF2B5EF4-FFF2-40B4-BE49-F238E27FC236}">
                <a16:creationId xmlns:a16="http://schemas.microsoft.com/office/drawing/2014/main" id="{CCAFB531-F3AE-901A-1F46-CDD79B2944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0802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6" name="Text Placeholder 31">
            <a:extLst>
              <a:ext uri="{FF2B5EF4-FFF2-40B4-BE49-F238E27FC236}">
                <a16:creationId xmlns:a16="http://schemas.microsoft.com/office/drawing/2014/main" id="{EB6EE7EC-26A8-1F46-0DDD-B410413772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8441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4.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7" name="Text Placeholder 31">
            <a:extLst>
              <a:ext uri="{FF2B5EF4-FFF2-40B4-BE49-F238E27FC236}">
                <a16:creationId xmlns:a16="http://schemas.microsoft.com/office/drawing/2014/main" id="{05A383BE-FB5D-F403-BA4D-9A57762D18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06082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5.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A10EA2-2FCB-335C-1046-6068E24C8F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3FB2AB-7A4E-B1D7-C6E3-F1679AD646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5E1946-C684-1CCC-90C7-9B0BA659C2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A9B320D-41EA-A1D9-12BE-9662E8EA38B6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F78A0B1-5641-D5B9-D43B-CB708EB2C4F7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69E091-1FEE-717E-53E7-15DBEFEFF384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007CD4-A68A-09FE-FED3-A849C7B53515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CC85EE-7AFC-9A70-8CA2-1AECE0851272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817C0B-C604-5695-F1FD-DA2993134C52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18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 - Bold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200" kern="1200" spc="-5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9792B9-E99A-63C1-9D98-6CE11D45C626}"/>
              </a:ext>
            </a:extLst>
          </p:cNvPr>
          <p:cNvSpPr/>
          <p:nvPr userDrawn="1"/>
        </p:nvSpPr>
        <p:spPr>
          <a:xfrm>
            <a:off x="9705971" y="1384300"/>
            <a:ext cx="1882996" cy="188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0A4F0EC-497D-D5D0-2C4F-4C79F232C2BD}"/>
              </a:ext>
            </a:extLst>
          </p:cNvPr>
          <p:cNvSpPr/>
          <p:nvPr userDrawn="1"/>
        </p:nvSpPr>
        <p:spPr>
          <a:xfrm>
            <a:off x="10332842" y="2950498"/>
            <a:ext cx="629254" cy="3199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9039DE-E960-8B9A-E5E5-0B2DAC78AD40}"/>
              </a:ext>
            </a:extLst>
          </p:cNvPr>
          <p:cNvSpPr/>
          <p:nvPr userDrawn="1"/>
        </p:nvSpPr>
        <p:spPr>
          <a:xfrm>
            <a:off x="7428331" y="1384300"/>
            <a:ext cx="1882996" cy="188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C932E66-407E-8E5B-0533-B9DFFE2AF830}"/>
              </a:ext>
            </a:extLst>
          </p:cNvPr>
          <p:cNvSpPr/>
          <p:nvPr userDrawn="1"/>
        </p:nvSpPr>
        <p:spPr>
          <a:xfrm>
            <a:off x="8055204" y="2950498"/>
            <a:ext cx="629254" cy="3199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EFBD59-8294-C2EC-4483-DE30FB071920}"/>
              </a:ext>
            </a:extLst>
          </p:cNvPr>
          <p:cNvSpPr/>
          <p:nvPr userDrawn="1"/>
        </p:nvSpPr>
        <p:spPr>
          <a:xfrm>
            <a:off x="5150691" y="1384300"/>
            <a:ext cx="1882996" cy="188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19C2B5C-D00C-EC29-5970-A59FDAC59E7C}"/>
              </a:ext>
            </a:extLst>
          </p:cNvPr>
          <p:cNvSpPr/>
          <p:nvPr userDrawn="1"/>
        </p:nvSpPr>
        <p:spPr>
          <a:xfrm>
            <a:off x="5777564" y="2950498"/>
            <a:ext cx="629254" cy="3199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515D83-B410-724C-CC87-08686AE0072C}"/>
              </a:ext>
            </a:extLst>
          </p:cNvPr>
          <p:cNvSpPr/>
          <p:nvPr userDrawn="1"/>
        </p:nvSpPr>
        <p:spPr>
          <a:xfrm>
            <a:off x="2873052" y="1384300"/>
            <a:ext cx="1882996" cy="188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D4C11B3-5227-A11A-9698-EFDE296EB50B}"/>
              </a:ext>
            </a:extLst>
          </p:cNvPr>
          <p:cNvSpPr/>
          <p:nvPr userDrawn="1"/>
        </p:nvSpPr>
        <p:spPr>
          <a:xfrm>
            <a:off x="3499924" y="2950498"/>
            <a:ext cx="629254" cy="3199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3A342C-C291-1364-1A8D-D54E82D1E57D}"/>
              </a:ext>
            </a:extLst>
          </p:cNvPr>
          <p:cNvSpPr/>
          <p:nvPr userDrawn="1"/>
        </p:nvSpPr>
        <p:spPr>
          <a:xfrm>
            <a:off x="595413" y="1384300"/>
            <a:ext cx="1882996" cy="188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C05FA6C7-F7F4-289F-A390-90CE490A4E27}"/>
              </a:ext>
            </a:extLst>
          </p:cNvPr>
          <p:cNvSpPr/>
          <p:nvPr userDrawn="1"/>
        </p:nvSpPr>
        <p:spPr>
          <a:xfrm>
            <a:off x="1222284" y="2950498"/>
            <a:ext cx="629254" cy="3199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8E4B38-2426-2D42-09EB-E5777E8A93DC}"/>
              </a:ext>
            </a:extLst>
          </p:cNvPr>
          <p:cNvSpPr/>
          <p:nvPr userDrawn="1"/>
        </p:nvSpPr>
        <p:spPr>
          <a:xfrm>
            <a:off x="9705971" y="3587591"/>
            <a:ext cx="1882996" cy="188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10A22BAA-D32D-BEB5-08CC-A19508A0D325}"/>
              </a:ext>
            </a:extLst>
          </p:cNvPr>
          <p:cNvSpPr/>
          <p:nvPr userDrawn="1"/>
        </p:nvSpPr>
        <p:spPr>
          <a:xfrm>
            <a:off x="10332842" y="5153789"/>
            <a:ext cx="629254" cy="3199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1B49CDD-7E8A-63B3-7FFF-9861032181A5}"/>
              </a:ext>
            </a:extLst>
          </p:cNvPr>
          <p:cNvSpPr/>
          <p:nvPr userDrawn="1"/>
        </p:nvSpPr>
        <p:spPr>
          <a:xfrm>
            <a:off x="7428331" y="3587591"/>
            <a:ext cx="1882996" cy="188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061DF3D0-CE78-C66F-3EA7-6C1831319077}"/>
              </a:ext>
            </a:extLst>
          </p:cNvPr>
          <p:cNvSpPr/>
          <p:nvPr userDrawn="1"/>
        </p:nvSpPr>
        <p:spPr>
          <a:xfrm>
            <a:off x="8055202" y="5153789"/>
            <a:ext cx="629254" cy="3199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D44F58B-53C8-8BE3-AF5D-4601E78E25D8}"/>
              </a:ext>
            </a:extLst>
          </p:cNvPr>
          <p:cNvSpPr/>
          <p:nvPr userDrawn="1"/>
        </p:nvSpPr>
        <p:spPr>
          <a:xfrm>
            <a:off x="5150691" y="3587591"/>
            <a:ext cx="1882996" cy="188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1DFA4EF0-B6E1-C0AD-8F52-34DD1C8AC934}"/>
              </a:ext>
            </a:extLst>
          </p:cNvPr>
          <p:cNvSpPr/>
          <p:nvPr userDrawn="1"/>
        </p:nvSpPr>
        <p:spPr>
          <a:xfrm>
            <a:off x="5777562" y="5153789"/>
            <a:ext cx="629254" cy="3199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78E2D94-BBE2-337F-696D-EBFA0615A7EA}"/>
              </a:ext>
            </a:extLst>
          </p:cNvPr>
          <p:cNvSpPr/>
          <p:nvPr userDrawn="1"/>
        </p:nvSpPr>
        <p:spPr>
          <a:xfrm>
            <a:off x="2873052" y="3587591"/>
            <a:ext cx="1882996" cy="188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0B5BB139-67C2-C96B-8BCB-9793CD65DD64}"/>
              </a:ext>
            </a:extLst>
          </p:cNvPr>
          <p:cNvSpPr/>
          <p:nvPr userDrawn="1"/>
        </p:nvSpPr>
        <p:spPr>
          <a:xfrm>
            <a:off x="3499923" y="5153789"/>
            <a:ext cx="629254" cy="3199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202AA47-2B4E-9146-E152-D878DF19B120}"/>
              </a:ext>
            </a:extLst>
          </p:cNvPr>
          <p:cNvSpPr/>
          <p:nvPr userDrawn="1"/>
        </p:nvSpPr>
        <p:spPr>
          <a:xfrm>
            <a:off x="595413" y="3587591"/>
            <a:ext cx="1882996" cy="188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ABBE529D-F614-81E4-E91C-727C0202B42A}"/>
              </a:ext>
            </a:extLst>
          </p:cNvPr>
          <p:cNvSpPr/>
          <p:nvPr userDrawn="1"/>
        </p:nvSpPr>
        <p:spPr>
          <a:xfrm>
            <a:off x="1222284" y="5153789"/>
            <a:ext cx="629254" cy="3199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88" name="Text Placeholder 31">
            <a:extLst>
              <a:ext uri="{FF2B5EF4-FFF2-40B4-BE49-F238E27FC236}">
                <a16:creationId xmlns:a16="http://schemas.microsoft.com/office/drawing/2014/main" id="{74A27847-0669-3698-32E2-DC9696D4AC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524" y="3759200"/>
            <a:ext cx="1882775" cy="1320800"/>
          </a:xfrm>
        </p:spPr>
        <p:txBody>
          <a:bodyPr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89" name="Text Placeholder 31">
            <a:extLst>
              <a:ext uri="{FF2B5EF4-FFF2-40B4-BE49-F238E27FC236}">
                <a16:creationId xmlns:a16="http://schemas.microsoft.com/office/drawing/2014/main" id="{D4D783CB-8080-C073-FADD-2955D2639F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163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0" name="Text Placeholder 31">
            <a:extLst>
              <a:ext uri="{FF2B5EF4-FFF2-40B4-BE49-F238E27FC236}">
                <a16:creationId xmlns:a16="http://schemas.microsoft.com/office/drawing/2014/main" id="{5855946D-3F8D-2756-9097-AB4B68078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0802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1" name="Text Placeholder 31">
            <a:extLst>
              <a:ext uri="{FF2B5EF4-FFF2-40B4-BE49-F238E27FC236}">
                <a16:creationId xmlns:a16="http://schemas.microsoft.com/office/drawing/2014/main" id="{A8F42610-7CC7-C75D-574C-CFF9DE4A46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8441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4.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2" name="Text Placeholder 31">
            <a:extLst>
              <a:ext uri="{FF2B5EF4-FFF2-40B4-BE49-F238E27FC236}">
                <a16:creationId xmlns:a16="http://schemas.microsoft.com/office/drawing/2014/main" id="{F618059A-E81C-F485-C712-610E092840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06082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5.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3" name="Text Placeholder 31">
            <a:extLst>
              <a:ext uri="{FF2B5EF4-FFF2-40B4-BE49-F238E27FC236}">
                <a16:creationId xmlns:a16="http://schemas.microsoft.com/office/drawing/2014/main" id="{00226AF4-1377-0E34-2F51-E6EEC938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524" y="1555909"/>
            <a:ext cx="1882775" cy="1320800"/>
          </a:xfrm>
        </p:spPr>
        <p:txBody>
          <a:bodyPr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4" name="Text Placeholder 31">
            <a:extLst>
              <a:ext uri="{FF2B5EF4-FFF2-40B4-BE49-F238E27FC236}">
                <a16:creationId xmlns:a16="http://schemas.microsoft.com/office/drawing/2014/main" id="{F0F28A10-C3BB-0C47-FF48-27A1D07F9B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3163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5" name="Text Placeholder 31">
            <a:extLst>
              <a:ext uri="{FF2B5EF4-FFF2-40B4-BE49-F238E27FC236}">
                <a16:creationId xmlns:a16="http://schemas.microsoft.com/office/drawing/2014/main" id="{CCAFB531-F3AE-901A-1F46-CDD79B2944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0802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6" name="Text Placeholder 31">
            <a:extLst>
              <a:ext uri="{FF2B5EF4-FFF2-40B4-BE49-F238E27FC236}">
                <a16:creationId xmlns:a16="http://schemas.microsoft.com/office/drawing/2014/main" id="{EB6EE7EC-26A8-1F46-0DDD-B410413772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8441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4.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7" name="Text Placeholder 31">
            <a:extLst>
              <a:ext uri="{FF2B5EF4-FFF2-40B4-BE49-F238E27FC236}">
                <a16:creationId xmlns:a16="http://schemas.microsoft.com/office/drawing/2014/main" id="{05A383BE-FB5D-F403-BA4D-9A57762D18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06082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5.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A10EA2-2FCB-335C-1046-6068E24C8F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3FB2AB-7A4E-B1D7-C6E3-F1679AD646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5E1946-C684-1CCC-90C7-9B0BA659C2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A9B320D-41EA-A1D9-12BE-9662E8EA38B6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F78A0B1-5641-D5B9-D43B-CB708EB2C4F7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69E091-1FEE-717E-53E7-15DBEFEFF384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007CD4-A68A-09FE-FED3-A849C7B53515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CC85EE-7AFC-9A70-8CA2-1AECE0851272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817C0B-C604-5695-F1FD-DA2993134C52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827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200" kern="1200" spc="-5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9792B9-E99A-63C1-9D98-6CE11D45C626}"/>
              </a:ext>
            </a:extLst>
          </p:cNvPr>
          <p:cNvSpPr/>
          <p:nvPr userDrawn="1"/>
        </p:nvSpPr>
        <p:spPr>
          <a:xfrm>
            <a:off x="9705971" y="1384300"/>
            <a:ext cx="1882996" cy="1886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0A4F0EC-497D-D5D0-2C4F-4C79F232C2BD}"/>
              </a:ext>
            </a:extLst>
          </p:cNvPr>
          <p:cNvSpPr/>
          <p:nvPr userDrawn="1"/>
        </p:nvSpPr>
        <p:spPr>
          <a:xfrm>
            <a:off x="10332842" y="2950498"/>
            <a:ext cx="629254" cy="3199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9039DE-E960-8B9A-E5E5-0B2DAC78AD40}"/>
              </a:ext>
            </a:extLst>
          </p:cNvPr>
          <p:cNvSpPr/>
          <p:nvPr userDrawn="1"/>
        </p:nvSpPr>
        <p:spPr>
          <a:xfrm>
            <a:off x="7428331" y="1384300"/>
            <a:ext cx="1882996" cy="1886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C932E66-407E-8E5B-0533-B9DFFE2AF830}"/>
              </a:ext>
            </a:extLst>
          </p:cNvPr>
          <p:cNvSpPr/>
          <p:nvPr userDrawn="1"/>
        </p:nvSpPr>
        <p:spPr>
          <a:xfrm>
            <a:off x="8055204" y="2950498"/>
            <a:ext cx="629254" cy="3199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EFBD59-8294-C2EC-4483-DE30FB071920}"/>
              </a:ext>
            </a:extLst>
          </p:cNvPr>
          <p:cNvSpPr/>
          <p:nvPr userDrawn="1"/>
        </p:nvSpPr>
        <p:spPr>
          <a:xfrm>
            <a:off x="5150691" y="1384300"/>
            <a:ext cx="1882996" cy="1886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19C2B5C-D00C-EC29-5970-A59FDAC59E7C}"/>
              </a:ext>
            </a:extLst>
          </p:cNvPr>
          <p:cNvSpPr/>
          <p:nvPr userDrawn="1"/>
        </p:nvSpPr>
        <p:spPr>
          <a:xfrm>
            <a:off x="5777564" y="2950498"/>
            <a:ext cx="629254" cy="3199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515D83-B410-724C-CC87-08686AE0072C}"/>
              </a:ext>
            </a:extLst>
          </p:cNvPr>
          <p:cNvSpPr/>
          <p:nvPr userDrawn="1"/>
        </p:nvSpPr>
        <p:spPr>
          <a:xfrm>
            <a:off x="2873052" y="1384300"/>
            <a:ext cx="1882996" cy="1886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D4C11B3-5227-A11A-9698-EFDE296EB50B}"/>
              </a:ext>
            </a:extLst>
          </p:cNvPr>
          <p:cNvSpPr/>
          <p:nvPr userDrawn="1"/>
        </p:nvSpPr>
        <p:spPr>
          <a:xfrm>
            <a:off x="3499924" y="2950498"/>
            <a:ext cx="629254" cy="3199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3A342C-C291-1364-1A8D-D54E82D1E57D}"/>
              </a:ext>
            </a:extLst>
          </p:cNvPr>
          <p:cNvSpPr/>
          <p:nvPr userDrawn="1"/>
        </p:nvSpPr>
        <p:spPr>
          <a:xfrm>
            <a:off x="595413" y="1384300"/>
            <a:ext cx="1882996" cy="1886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C05FA6C7-F7F4-289F-A390-90CE490A4E27}"/>
              </a:ext>
            </a:extLst>
          </p:cNvPr>
          <p:cNvSpPr/>
          <p:nvPr userDrawn="1"/>
        </p:nvSpPr>
        <p:spPr>
          <a:xfrm>
            <a:off x="1222284" y="2950498"/>
            <a:ext cx="629254" cy="3199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8E4B38-2426-2D42-09EB-E5777E8A93DC}"/>
              </a:ext>
            </a:extLst>
          </p:cNvPr>
          <p:cNvSpPr/>
          <p:nvPr userDrawn="1"/>
        </p:nvSpPr>
        <p:spPr>
          <a:xfrm>
            <a:off x="9705971" y="3587591"/>
            <a:ext cx="1882996" cy="1886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10A22BAA-D32D-BEB5-08CC-A19508A0D325}"/>
              </a:ext>
            </a:extLst>
          </p:cNvPr>
          <p:cNvSpPr/>
          <p:nvPr userDrawn="1"/>
        </p:nvSpPr>
        <p:spPr>
          <a:xfrm>
            <a:off x="10332842" y="5153789"/>
            <a:ext cx="629254" cy="3199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1B49CDD-7E8A-63B3-7FFF-9861032181A5}"/>
              </a:ext>
            </a:extLst>
          </p:cNvPr>
          <p:cNvSpPr/>
          <p:nvPr userDrawn="1"/>
        </p:nvSpPr>
        <p:spPr>
          <a:xfrm>
            <a:off x="7428331" y="3587591"/>
            <a:ext cx="1882996" cy="1886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061DF3D0-CE78-C66F-3EA7-6C1831319077}"/>
              </a:ext>
            </a:extLst>
          </p:cNvPr>
          <p:cNvSpPr/>
          <p:nvPr userDrawn="1"/>
        </p:nvSpPr>
        <p:spPr>
          <a:xfrm>
            <a:off x="8055202" y="5153789"/>
            <a:ext cx="629254" cy="3199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D44F58B-53C8-8BE3-AF5D-4601E78E25D8}"/>
              </a:ext>
            </a:extLst>
          </p:cNvPr>
          <p:cNvSpPr/>
          <p:nvPr userDrawn="1"/>
        </p:nvSpPr>
        <p:spPr>
          <a:xfrm>
            <a:off x="5150691" y="3587591"/>
            <a:ext cx="1882996" cy="1886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1DFA4EF0-B6E1-C0AD-8F52-34DD1C8AC934}"/>
              </a:ext>
            </a:extLst>
          </p:cNvPr>
          <p:cNvSpPr/>
          <p:nvPr userDrawn="1"/>
        </p:nvSpPr>
        <p:spPr>
          <a:xfrm>
            <a:off x="5777562" y="5153789"/>
            <a:ext cx="629254" cy="3199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78E2D94-BBE2-337F-696D-EBFA0615A7EA}"/>
              </a:ext>
            </a:extLst>
          </p:cNvPr>
          <p:cNvSpPr/>
          <p:nvPr userDrawn="1"/>
        </p:nvSpPr>
        <p:spPr>
          <a:xfrm>
            <a:off x="2873052" y="3587591"/>
            <a:ext cx="1882996" cy="1886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0B5BB139-67C2-C96B-8BCB-9793CD65DD64}"/>
              </a:ext>
            </a:extLst>
          </p:cNvPr>
          <p:cNvSpPr/>
          <p:nvPr userDrawn="1"/>
        </p:nvSpPr>
        <p:spPr>
          <a:xfrm>
            <a:off x="3499923" y="5153789"/>
            <a:ext cx="629254" cy="3199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202AA47-2B4E-9146-E152-D878DF19B120}"/>
              </a:ext>
            </a:extLst>
          </p:cNvPr>
          <p:cNvSpPr/>
          <p:nvPr userDrawn="1"/>
        </p:nvSpPr>
        <p:spPr>
          <a:xfrm>
            <a:off x="595413" y="3587591"/>
            <a:ext cx="1882996" cy="1886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ABBE529D-F614-81E4-E91C-727C0202B42A}"/>
              </a:ext>
            </a:extLst>
          </p:cNvPr>
          <p:cNvSpPr/>
          <p:nvPr userDrawn="1"/>
        </p:nvSpPr>
        <p:spPr>
          <a:xfrm>
            <a:off x="1222284" y="5153789"/>
            <a:ext cx="629254" cy="3199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88" name="Text Placeholder 31">
            <a:extLst>
              <a:ext uri="{FF2B5EF4-FFF2-40B4-BE49-F238E27FC236}">
                <a16:creationId xmlns:a16="http://schemas.microsoft.com/office/drawing/2014/main" id="{74A27847-0669-3698-32E2-DC9696D4AC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524" y="3759200"/>
            <a:ext cx="1882775" cy="1320800"/>
          </a:xfrm>
        </p:spPr>
        <p:txBody>
          <a:bodyPr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89" name="Text Placeholder 31">
            <a:extLst>
              <a:ext uri="{FF2B5EF4-FFF2-40B4-BE49-F238E27FC236}">
                <a16:creationId xmlns:a16="http://schemas.microsoft.com/office/drawing/2014/main" id="{D4D783CB-8080-C073-FADD-2955D2639F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163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0" name="Text Placeholder 31">
            <a:extLst>
              <a:ext uri="{FF2B5EF4-FFF2-40B4-BE49-F238E27FC236}">
                <a16:creationId xmlns:a16="http://schemas.microsoft.com/office/drawing/2014/main" id="{5855946D-3F8D-2756-9097-AB4B68078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0802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1" name="Text Placeholder 31">
            <a:extLst>
              <a:ext uri="{FF2B5EF4-FFF2-40B4-BE49-F238E27FC236}">
                <a16:creationId xmlns:a16="http://schemas.microsoft.com/office/drawing/2014/main" id="{A8F42610-7CC7-C75D-574C-CFF9DE4A46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8441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4.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2" name="Text Placeholder 31">
            <a:extLst>
              <a:ext uri="{FF2B5EF4-FFF2-40B4-BE49-F238E27FC236}">
                <a16:creationId xmlns:a16="http://schemas.microsoft.com/office/drawing/2014/main" id="{F618059A-E81C-F485-C712-610E092840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06082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5.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3" name="Text Placeholder 31">
            <a:extLst>
              <a:ext uri="{FF2B5EF4-FFF2-40B4-BE49-F238E27FC236}">
                <a16:creationId xmlns:a16="http://schemas.microsoft.com/office/drawing/2014/main" id="{00226AF4-1377-0E34-2F51-E6EEC938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524" y="1555909"/>
            <a:ext cx="1882775" cy="1320800"/>
          </a:xfrm>
        </p:spPr>
        <p:txBody>
          <a:bodyPr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4" name="Text Placeholder 31">
            <a:extLst>
              <a:ext uri="{FF2B5EF4-FFF2-40B4-BE49-F238E27FC236}">
                <a16:creationId xmlns:a16="http://schemas.microsoft.com/office/drawing/2014/main" id="{F0F28A10-C3BB-0C47-FF48-27A1D07F9B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3163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5" name="Text Placeholder 31">
            <a:extLst>
              <a:ext uri="{FF2B5EF4-FFF2-40B4-BE49-F238E27FC236}">
                <a16:creationId xmlns:a16="http://schemas.microsoft.com/office/drawing/2014/main" id="{CCAFB531-F3AE-901A-1F46-CDD79B2944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0802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6" name="Text Placeholder 31">
            <a:extLst>
              <a:ext uri="{FF2B5EF4-FFF2-40B4-BE49-F238E27FC236}">
                <a16:creationId xmlns:a16="http://schemas.microsoft.com/office/drawing/2014/main" id="{EB6EE7EC-26A8-1F46-0DDD-B410413772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8441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4.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7" name="Text Placeholder 31">
            <a:extLst>
              <a:ext uri="{FF2B5EF4-FFF2-40B4-BE49-F238E27FC236}">
                <a16:creationId xmlns:a16="http://schemas.microsoft.com/office/drawing/2014/main" id="{05A383BE-FB5D-F403-BA4D-9A57762D18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06082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5.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A10EA2-2FCB-335C-1046-6068E24C8F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3FB2AB-7A4E-B1D7-C6E3-F1679AD646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5E1946-C684-1CCC-90C7-9B0BA659C2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A9B320D-41EA-A1D9-12BE-9662E8EA38B6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F78A0B1-5641-D5B9-D43B-CB708EB2C4F7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69E091-1FEE-717E-53E7-15DBEFEFF384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007CD4-A68A-09FE-FED3-A849C7B53515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CC85EE-7AFC-9A70-8CA2-1AECE0851272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817C0B-C604-5695-F1FD-DA2993134C52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639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200" kern="1200" spc="-5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9792B9-E99A-63C1-9D98-6CE11D45C626}"/>
              </a:ext>
            </a:extLst>
          </p:cNvPr>
          <p:cNvSpPr/>
          <p:nvPr userDrawn="1"/>
        </p:nvSpPr>
        <p:spPr>
          <a:xfrm>
            <a:off x="9705971" y="1384300"/>
            <a:ext cx="1882996" cy="1886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0A4F0EC-497D-D5D0-2C4F-4C79F232C2BD}"/>
              </a:ext>
            </a:extLst>
          </p:cNvPr>
          <p:cNvSpPr/>
          <p:nvPr userDrawn="1"/>
        </p:nvSpPr>
        <p:spPr>
          <a:xfrm>
            <a:off x="10332842" y="2950498"/>
            <a:ext cx="629254" cy="319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9039DE-E960-8B9A-E5E5-0B2DAC78AD40}"/>
              </a:ext>
            </a:extLst>
          </p:cNvPr>
          <p:cNvSpPr/>
          <p:nvPr userDrawn="1"/>
        </p:nvSpPr>
        <p:spPr>
          <a:xfrm>
            <a:off x="7428331" y="1384300"/>
            <a:ext cx="1882996" cy="1886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C932E66-407E-8E5B-0533-B9DFFE2AF830}"/>
              </a:ext>
            </a:extLst>
          </p:cNvPr>
          <p:cNvSpPr/>
          <p:nvPr userDrawn="1"/>
        </p:nvSpPr>
        <p:spPr>
          <a:xfrm>
            <a:off x="8055204" y="2950498"/>
            <a:ext cx="629254" cy="319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EFBD59-8294-C2EC-4483-DE30FB071920}"/>
              </a:ext>
            </a:extLst>
          </p:cNvPr>
          <p:cNvSpPr/>
          <p:nvPr userDrawn="1"/>
        </p:nvSpPr>
        <p:spPr>
          <a:xfrm>
            <a:off x="5150691" y="1384300"/>
            <a:ext cx="1882996" cy="1886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19C2B5C-D00C-EC29-5970-A59FDAC59E7C}"/>
              </a:ext>
            </a:extLst>
          </p:cNvPr>
          <p:cNvSpPr/>
          <p:nvPr userDrawn="1"/>
        </p:nvSpPr>
        <p:spPr>
          <a:xfrm>
            <a:off x="5777564" y="2950498"/>
            <a:ext cx="629254" cy="319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515D83-B410-724C-CC87-08686AE0072C}"/>
              </a:ext>
            </a:extLst>
          </p:cNvPr>
          <p:cNvSpPr/>
          <p:nvPr userDrawn="1"/>
        </p:nvSpPr>
        <p:spPr>
          <a:xfrm>
            <a:off x="2873052" y="1384300"/>
            <a:ext cx="1882996" cy="1886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D4C11B3-5227-A11A-9698-EFDE296EB50B}"/>
              </a:ext>
            </a:extLst>
          </p:cNvPr>
          <p:cNvSpPr/>
          <p:nvPr userDrawn="1"/>
        </p:nvSpPr>
        <p:spPr>
          <a:xfrm>
            <a:off x="3499924" y="2950498"/>
            <a:ext cx="629254" cy="319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3A342C-C291-1364-1A8D-D54E82D1E57D}"/>
              </a:ext>
            </a:extLst>
          </p:cNvPr>
          <p:cNvSpPr/>
          <p:nvPr userDrawn="1"/>
        </p:nvSpPr>
        <p:spPr>
          <a:xfrm>
            <a:off x="595413" y="1384300"/>
            <a:ext cx="1882996" cy="1886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C05FA6C7-F7F4-289F-A390-90CE490A4E27}"/>
              </a:ext>
            </a:extLst>
          </p:cNvPr>
          <p:cNvSpPr/>
          <p:nvPr userDrawn="1"/>
        </p:nvSpPr>
        <p:spPr>
          <a:xfrm>
            <a:off x="1222284" y="2950498"/>
            <a:ext cx="629254" cy="319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8E4B38-2426-2D42-09EB-E5777E8A93DC}"/>
              </a:ext>
            </a:extLst>
          </p:cNvPr>
          <p:cNvSpPr/>
          <p:nvPr userDrawn="1"/>
        </p:nvSpPr>
        <p:spPr>
          <a:xfrm>
            <a:off x="9705971" y="3587591"/>
            <a:ext cx="1882996" cy="1886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10A22BAA-D32D-BEB5-08CC-A19508A0D325}"/>
              </a:ext>
            </a:extLst>
          </p:cNvPr>
          <p:cNvSpPr/>
          <p:nvPr userDrawn="1"/>
        </p:nvSpPr>
        <p:spPr>
          <a:xfrm>
            <a:off x="10332842" y="5153789"/>
            <a:ext cx="629254" cy="319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1B49CDD-7E8A-63B3-7FFF-9861032181A5}"/>
              </a:ext>
            </a:extLst>
          </p:cNvPr>
          <p:cNvSpPr/>
          <p:nvPr userDrawn="1"/>
        </p:nvSpPr>
        <p:spPr>
          <a:xfrm>
            <a:off x="7428331" y="3587591"/>
            <a:ext cx="1882996" cy="1886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061DF3D0-CE78-C66F-3EA7-6C1831319077}"/>
              </a:ext>
            </a:extLst>
          </p:cNvPr>
          <p:cNvSpPr/>
          <p:nvPr userDrawn="1"/>
        </p:nvSpPr>
        <p:spPr>
          <a:xfrm>
            <a:off x="8055202" y="5153789"/>
            <a:ext cx="629254" cy="319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D44F58B-53C8-8BE3-AF5D-4601E78E25D8}"/>
              </a:ext>
            </a:extLst>
          </p:cNvPr>
          <p:cNvSpPr/>
          <p:nvPr userDrawn="1"/>
        </p:nvSpPr>
        <p:spPr>
          <a:xfrm>
            <a:off x="5150691" y="3587591"/>
            <a:ext cx="1882996" cy="1886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1DFA4EF0-B6E1-C0AD-8F52-34DD1C8AC934}"/>
              </a:ext>
            </a:extLst>
          </p:cNvPr>
          <p:cNvSpPr/>
          <p:nvPr userDrawn="1"/>
        </p:nvSpPr>
        <p:spPr>
          <a:xfrm>
            <a:off x="5777562" y="5153789"/>
            <a:ext cx="629254" cy="319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78E2D94-BBE2-337F-696D-EBFA0615A7EA}"/>
              </a:ext>
            </a:extLst>
          </p:cNvPr>
          <p:cNvSpPr/>
          <p:nvPr userDrawn="1"/>
        </p:nvSpPr>
        <p:spPr>
          <a:xfrm>
            <a:off x="2873052" y="3587591"/>
            <a:ext cx="1882996" cy="1886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0B5BB139-67C2-C96B-8BCB-9793CD65DD64}"/>
              </a:ext>
            </a:extLst>
          </p:cNvPr>
          <p:cNvSpPr/>
          <p:nvPr userDrawn="1"/>
        </p:nvSpPr>
        <p:spPr>
          <a:xfrm>
            <a:off x="3499923" y="5153789"/>
            <a:ext cx="629254" cy="319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202AA47-2B4E-9146-E152-D878DF19B120}"/>
              </a:ext>
            </a:extLst>
          </p:cNvPr>
          <p:cNvSpPr/>
          <p:nvPr userDrawn="1"/>
        </p:nvSpPr>
        <p:spPr>
          <a:xfrm>
            <a:off x="595413" y="3587591"/>
            <a:ext cx="1882996" cy="1886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ABBE529D-F614-81E4-E91C-727C0202B42A}"/>
              </a:ext>
            </a:extLst>
          </p:cNvPr>
          <p:cNvSpPr/>
          <p:nvPr userDrawn="1"/>
        </p:nvSpPr>
        <p:spPr>
          <a:xfrm>
            <a:off x="1222284" y="5153789"/>
            <a:ext cx="629254" cy="319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88" name="Text Placeholder 31">
            <a:extLst>
              <a:ext uri="{FF2B5EF4-FFF2-40B4-BE49-F238E27FC236}">
                <a16:creationId xmlns:a16="http://schemas.microsoft.com/office/drawing/2014/main" id="{74A27847-0669-3698-32E2-DC9696D4AC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524" y="3759200"/>
            <a:ext cx="1882775" cy="1320800"/>
          </a:xfrm>
        </p:spPr>
        <p:txBody>
          <a:bodyPr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89" name="Text Placeholder 31">
            <a:extLst>
              <a:ext uri="{FF2B5EF4-FFF2-40B4-BE49-F238E27FC236}">
                <a16:creationId xmlns:a16="http://schemas.microsoft.com/office/drawing/2014/main" id="{D4D783CB-8080-C073-FADD-2955D2639F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163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0" name="Text Placeholder 31">
            <a:extLst>
              <a:ext uri="{FF2B5EF4-FFF2-40B4-BE49-F238E27FC236}">
                <a16:creationId xmlns:a16="http://schemas.microsoft.com/office/drawing/2014/main" id="{5855946D-3F8D-2756-9097-AB4B68078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0802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1" name="Text Placeholder 31">
            <a:extLst>
              <a:ext uri="{FF2B5EF4-FFF2-40B4-BE49-F238E27FC236}">
                <a16:creationId xmlns:a16="http://schemas.microsoft.com/office/drawing/2014/main" id="{A8F42610-7CC7-C75D-574C-CFF9DE4A46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8441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4.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2" name="Text Placeholder 31">
            <a:extLst>
              <a:ext uri="{FF2B5EF4-FFF2-40B4-BE49-F238E27FC236}">
                <a16:creationId xmlns:a16="http://schemas.microsoft.com/office/drawing/2014/main" id="{F618059A-E81C-F485-C712-610E092840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06082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5.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3" name="Text Placeholder 31">
            <a:extLst>
              <a:ext uri="{FF2B5EF4-FFF2-40B4-BE49-F238E27FC236}">
                <a16:creationId xmlns:a16="http://schemas.microsoft.com/office/drawing/2014/main" id="{00226AF4-1377-0E34-2F51-E6EEC938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524" y="1555909"/>
            <a:ext cx="1882775" cy="1320800"/>
          </a:xfrm>
        </p:spPr>
        <p:txBody>
          <a:bodyPr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4" name="Text Placeholder 31">
            <a:extLst>
              <a:ext uri="{FF2B5EF4-FFF2-40B4-BE49-F238E27FC236}">
                <a16:creationId xmlns:a16="http://schemas.microsoft.com/office/drawing/2014/main" id="{F0F28A10-C3BB-0C47-FF48-27A1D07F9B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3163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5" name="Text Placeholder 31">
            <a:extLst>
              <a:ext uri="{FF2B5EF4-FFF2-40B4-BE49-F238E27FC236}">
                <a16:creationId xmlns:a16="http://schemas.microsoft.com/office/drawing/2014/main" id="{CCAFB531-F3AE-901A-1F46-CDD79B2944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0802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6" name="Text Placeholder 31">
            <a:extLst>
              <a:ext uri="{FF2B5EF4-FFF2-40B4-BE49-F238E27FC236}">
                <a16:creationId xmlns:a16="http://schemas.microsoft.com/office/drawing/2014/main" id="{EB6EE7EC-26A8-1F46-0DDD-B410413772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8441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4.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97" name="Text Placeholder 31">
            <a:extLst>
              <a:ext uri="{FF2B5EF4-FFF2-40B4-BE49-F238E27FC236}">
                <a16:creationId xmlns:a16="http://schemas.microsoft.com/office/drawing/2014/main" id="{05A383BE-FB5D-F403-BA4D-9A57762D18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06082" y="1555909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5.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A10EA2-2FCB-335C-1046-6068E24C8F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3FB2AB-7A4E-B1D7-C6E3-F1679AD646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5E1946-C684-1CCC-90C7-9B0BA659C2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A9B320D-41EA-A1D9-12BE-9662E8EA38B6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F78A0B1-5641-D5B9-D43B-CB708EB2C4F7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69E091-1FEE-717E-53E7-15DBEFEFF384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007CD4-A68A-09FE-FED3-A849C7B53515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CC85EE-7AFC-9A70-8CA2-1AECE0851272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817C0B-C604-5695-F1FD-DA2993134C52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85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–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D2AEA1-84AB-1019-FE81-70A978421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8572" y="2966023"/>
            <a:ext cx="4320000" cy="1611313"/>
          </a:xfrm>
        </p:spPr>
        <p:txBody>
          <a:bodyPr anchor="ctr"/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Chapter divider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AB7F1C-19BF-E38D-4973-EFBBF3FF4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8572" y="1677988"/>
            <a:ext cx="4320000" cy="1030287"/>
          </a:xfrm>
        </p:spPr>
        <p:txBody>
          <a:bodyPr anchor="ctr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FCF61C3-D92F-00AB-2CBF-30DF6D5E68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07764" y="580519"/>
            <a:ext cx="5698800" cy="5696961"/>
          </a:xfrm>
          <a:custGeom>
            <a:avLst/>
            <a:gdLst>
              <a:gd name="connsiteX0" fmla="*/ 0 w 5696440"/>
              <a:gd name="connsiteY0" fmla="*/ 0 h 5696961"/>
              <a:gd name="connsiteX1" fmla="*/ 1843276 w 5696440"/>
              <a:gd name="connsiteY1" fmla="*/ 0 h 5696961"/>
              <a:gd name="connsiteX2" fmla="*/ 2848205 w 5696440"/>
              <a:gd name="connsiteY2" fmla="*/ 1005029 h 5696961"/>
              <a:gd name="connsiteX3" fmla="*/ 3853164 w 5696440"/>
              <a:gd name="connsiteY3" fmla="*/ 0 h 5696961"/>
              <a:gd name="connsiteX4" fmla="*/ 5696440 w 5696440"/>
              <a:gd name="connsiteY4" fmla="*/ 0 h 5696961"/>
              <a:gd name="connsiteX5" fmla="*/ 5696440 w 5696440"/>
              <a:gd name="connsiteY5" fmla="*/ 1843420 h 5696961"/>
              <a:gd name="connsiteX6" fmla="*/ 4691491 w 5696440"/>
              <a:gd name="connsiteY6" fmla="*/ 2848490 h 5696961"/>
              <a:gd name="connsiteX7" fmla="*/ 5696440 w 5696440"/>
              <a:gd name="connsiteY7" fmla="*/ 3853509 h 5696961"/>
              <a:gd name="connsiteX8" fmla="*/ 5696440 w 5696440"/>
              <a:gd name="connsiteY8" fmla="*/ 5696961 h 5696961"/>
              <a:gd name="connsiteX9" fmla="*/ 3853184 w 5696440"/>
              <a:gd name="connsiteY9" fmla="*/ 5696961 h 5696961"/>
              <a:gd name="connsiteX10" fmla="*/ 2848205 w 5696440"/>
              <a:gd name="connsiteY10" fmla="*/ 4691911 h 5696961"/>
              <a:gd name="connsiteX11" fmla="*/ 1843255 w 5696440"/>
              <a:gd name="connsiteY11" fmla="*/ 5696961 h 5696961"/>
              <a:gd name="connsiteX12" fmla="*/ 0 w 5696440"/>
              <a:gd name="connsiteY12" fmla="*/ 5696961 h 5696961"/>
              <a:gd name="connsiteX13" fmla="*/ 0 w 5696440"/>
              <a:gd name="connsiteY13" fmla="*/ 3853550 h 5696961"/>
              <a:gd name="connsiteX14" fmla="*/ 1004969 w 5696440"/>
              <a:gd name="connsiteY14" fmla="*/ 2848490 h 5696961"/>
              <a:gd name="connsiteX15" fmla="*/ 0 w 5696440"/>
              <a:gd name="connsiteY15" fmla="*/ 1843420 h 56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96440" h="5696961">
                <a:moveTo>
                  <a:pt x="0" y="0"/>
                </a:moveTo>
                <a:lnTo>
                  <a:pt x="1843276" y="0"/>
                </a:lnTo>
                <a:lnTo>
                  <a:pt x="2848205" y="1005029"/>
                </a:lnTo>
                <a:lnTo>
                  <a:pt x="3853164" y="0"/>
                </a:lnTo>
                <a:lnTo>
                  <a:pt x="5696440" y="0"/>
                </a:lnTo>
                <a:lnTo>
                  <a:pt x="5696440" y="1843420"/>
                </a:lnTo>
                <a:lnTo>
                  <a:pt x="4691491" y="2848490"/>
                </a:lnTo>
                <a:lnTo>
                  <a:pt x="5696440" y="3853509"/>
                </a:lnTo>
                <a:lnTo>
                  <a:pt x="5696440" y="5696961"/>
                </a:lnTo>
                <a:lnTo>
                  <a:pt x="3853184" y="5696961"/>
                </a:lnTo>
                <a:lnTo>
                  <a:pt x="2848205" y="4691911"/>
                </a:lnTo>
                <a:lnTo>
                  <a:pt x="1843255" y="5696961"/>
                </a:lnTo>
                <a:lnTo>
                  <a:pt x="0" y="5696961"/>
                </a:lnTo>
                <a:lnTo>
                  <a:pt x="0" y="3853550"/>
                </a:lnTo>
                <a:lnTo>
                  <a:pt x="1004969" y="2848490"/>
                </a:lnTo>
                <a:lnTo>
                  <a:pt x="0" y="18434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DF4FA4-FF3C-A5F1-8405-31941E165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8572" y="4882709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A72874A-74D8-FC29-33F0-C0C765A953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8572" y="5164084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31EB9D7-6A84-AA10-35EE-B549129D9A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4480" y="4882929"/>
            <a:ext cx="4024091" cy="180534"/>
          </a:xfr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1390DBB-5818-8E35-B882-674FC7A18D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4480" y="5164304"/>
            <a:ext cx="4024091" cy="180534"/>
          </a:xfr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6D72D44-7488-8D24-56AE-E14781DB6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4106" y="6453188"/>
            <a:ext cx="52578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94D7A-F12C-FF62-7486-DD3FA425063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67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4568E8-19D2-EF87-BB00-497FE97814A7}"/>
              </a:ext>
            </a:extLst>
          </p:cNvPr>
          <p:cNvSpPr/>
          <p:nvPr userDrawn="1"/>
        </p:nvSpPr>
        <p:spPr>
          <a:xfrm>
            <a:off x="597185" y="1755775"/>
            <a:ext cx="1882996" cy="188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9EF6C3C-1010-BA9C-602C-C51AEEC64C3E}"/>
              </a:ext>
            </a:extLst>
          </p:cNvPr>
          <p:cNvSpPr/>
          <p:nvPr userDrawn="1"/>
        </p:nvSpPr>
        <p:spPr>
          <a:xfrm>
            <a:off x="1224056" y="3321973"/>
            <a:ext cx="629254" cy="3199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06AF3C-3C33-0D7F-70CA-13F812BFEB1A}"/>
              </a:ext>
            </a:extLst>
          </p:cNvPr>
          <p:cNvSpPr/>
          <p:nvPr userDrawn="1"/>
        </p:nvSpPr>
        <p:spPr>
          <a:xfrm>
            <a:off x="2874195" y="1755775"/>
            <a:ext cx="1882996" cy="188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E009924-A20A-04B2-A1E8-AF83367B30E1}"/>
              </a:ext>
            </a:extLst>
          </p:cNvPr>
          <p:cNvSpPr/>
          <p:nvPr userDrawn="1"/>
        </p:nvSpPr>
        <p:spPr>
          <a:xfrm>
            <a:off x="3501066" y="3321973"/>
            <a:ext cx="629254" cy="3199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0E823F-130B-B431-DAAC-C77C5493671C}"/>
              </a:ext>
            </a:extLst>
          </p:cNvPr>
          <p:cNvSpPr/>
          <p:nvPr userDrawn="1"/>
        </p:nvSpPr>
        <p:spPr>
          <a:xfrm>
            <a:off x="5151205" y="1755775"/>
            <a:ext cx="1882996" cy="188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403123A-C2EB-9E97-2D91-AAB29F7292BD}"/>
              </a:ext>
            </a:extLst>
          </p:cNvPr>
          <p:cNvSpPr/>
          <p:nvPr userDrawn="1"/>
        </p:nvSpPr>
        <p:spPr>
          <a:xfrm>
            <a:off x="5778077" y="3321973"/>
            <a:ext cx="629254" cy="3199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8EED6D-B207-8A23-2970-3FDDB6E9B3A0}"/>
              </a:ext>
            </a:extLst>
          </p:cNvPr>
          <p:cNvSpPr/>
          <p:nvPr userDrawn="1"/>
        </p:nvSpPr>
        <p:spPr>
          <a:xfrm>
            <a:off x="7428215" y="1755775"/>
            <a:ext cx="1882996" cy="188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275D605-E6A0-0222-5E5E-86E35DBEEA02}"/>
              </a:ext>
            </a:extLst>
          </p:cNvPr>
          <p:cNvSpPr/>
          <p:nvPr userDrawn="1"/>
        </p:nvSpPr>
        <p:spPr>
          <a:xfrm>
            <a:off x="8055088" y="3321973"/>
            <a:ext cx="629254" cy="3199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1B2C3-EC92-7428-9E55-86F9920EFB17}"/>
              </a:ext>
            </a:extLst>
          </p:cNvPr>
          <p:cNvSpPr/>
          <p:nvPr userDrawn="1"/>
        </p:nvSpPr>
        <p:spPr>
          <a:xfrm>
            <a:off x="9705227" y="1755775"/>
            <a:ext cx="1882996" cy="1886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4983D1F-411A-573D-1B30-A63947802B78}"/>
              </a:ext>
            </a:extLst>
          </p:cNvPr>
          <p:cNvSpPr/>
          <p:nvPr userDrawn="1"/>
        </p:nvSpPr>
        <p:spPr>
          <a:xfrm>
            <a:off x="10332098" y="3321973"/>
            <a:ext cx="629254" cy="3199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2FD6D7E-9ED0-201D-7A59-1C3F61CB17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296" y="3759200"/>
            <a:ext cx="1882775" cy="1320800"/>
          </a:xfrm>
        </p:spPr>
        <p:txBody>
          <a:bodyPr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966163DE-F291-2687-A4F2-8FCD608086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4307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26C7E4DE-729B-6C70-1ED6-539C371A6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1317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4C05D306-6E57-69FF-2CA7-F6FA811245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8327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4.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F8F7800-8ABE-FBC2-7C4F-144526C3FA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05338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5.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BA6C5E4-4762-9D63-1331-898DE9E5D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7375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CC870294-CD6A-75B3-BFD5-CB69E64787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44386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0" name="Picture Placeholder 37">
            <a:extLst>
              <a:ext uri="{FF2B5EF4-FFF2-40B4-BE49-F238E27FC236}">
                <a16:creationId xmlns:a16="http://schemas.microsoft.com/office/drawing/2014/main" id="{7AF2A4FC-D5CE-252C-4428-08CA0DAB77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21397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1" name="Picture Placeholder 37">
            <a:extLst>
              <a:ext uri="{FF2B5EF4-FFF2-40B4-BE49-F238E27FC236}">
                <a16:creationId xmlns:a16="http://schemas.microsoft.com/office/drawing/2014/main" id="{838AB5EB-5CA7-411D-4C2B-80ABBC0B53B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98408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2" name="Picture Placeholder 37">
            <a:extLst>
              <a:ext uri="{FF2B5EF4-FFF2-40B4-BE49-F238E27FC236}">
                <a16:creationId xmlns:a16="http://schemas.microsoft.com/office/drawing/2014/main" id="{F5437873-CC75-F69B-EC6B-73C47CFD0D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75417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53BB163-1855-A383-4048-0643EDEFB39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AE5B6EE-E95E-0B81-7A52-459A1F4D6B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0CFD46-6030-EB43-9E62-E8D3E40485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B24E2C3-DD98-379E-2D41-112CD6D64AEB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058D393-23FD-6F10-03D9-93ED6AB9D4F4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92FA13-FF33-21C4-EEA3-58F9250529B5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53AB54F-3E34-7126-A667-9A9E3B8B8F3A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A37DE3D-3099-1207-7A91-3688FD97464F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C45EA4A-0786-4D0A-D3AA-22022EEF1E49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04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 - Bold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4568E8-19D2-EF87-BB00-497FE97814A7}"/>
              </a:ext>
            </a:extLst>
          </p:cNvPr>
          <p:cNvSpPr/>
          <p:nvPr userDrawn="1"/>
        </p:nvSpPr>
        <p:spPr>
          <a:xfrm>
            <a:off x="597185" y="1755775"/>
            <a:ext cx="1882996" cy="188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9EF6C3C-1010-BA9C-602C-C51AEEC64C3E}"/>
              </a:ext>
            </a:extLst>
          </p:cNvPr>
          <p:cNvSpPr/>
          <p:nvPr userDrawn="1"/>
        </p:nvSpPr>
        <p:spPr>
          <a:xfrm>
            <a:off x="1224056" y="3321973"/>
            <a:ext cx="629254" cy="3199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06AF3C-3C33-0D7F-70CA-13F812BFEB1A}"/>
              </a:ext>
            </a:extLst>
          </p:cNvPr>
          <p:cNvSpPr/>
          <p:nvPr userDrawn="1"/>
        </p:nvSpPr>
        <p:spPr>
          <a:xfrm>
            <a:off x="2874195" y="1755775"/>
            <a:ext cx="1882996" cy="188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E009924-A20A-04B2-A1E8-AF83367B30E1}"/>
              </a:ext>
            </a:extLst>
          </p:cNvPr>
          <p:cNvSpPr/>
          <p:nvPr userDrawn="1"/>
        </p:nvSpPr>
        <p:spPr>
          <a:xfrm>
            <a:off x="3501066" y="3321973"/>
            <a:ext cx="629254" cy="3199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0E823F-130B-B431-DAAC-C77C5493671C}"/>
              </a:ext>
            </a:extLst>
          </p:cNvPr>
          <p:cNvSpPr/>
          <p:nvPr userDrawn="1"/>
        </p:nvSpPr>
        <p:spPr>
          <a:xfrm>
            <a:off x="5151205" y="1755775"/>
            <a:ext cx="1882996" cy="188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403123A-C2EB-9E97-2D91-AAB29F7292BD}"/>
              </a:ext>
            </a:extLst>
          </p:cNvPr>
          <p:cNvSpPr/>
          <p:nvPr userDrawn="1"/>
        </p:nvSpPr>
        <p:spPr>
          <a:xfrm>
            <a:off x="5778077" y="3321973"/>
            <a:ext cx="629254" cy="3199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8EED6D-B207-8A23-2970-3FDDB6E9B3A0}"/>
              </a:ext>
            </a:extLst>
          </p:cNvPr>
          <p:cNvSpPr/>
          <p:nvPr userDrawn="1"/>
        </p:nvSpPr>
        <p:spPr>
          <a:xfrm>
            <a:off x="7428215" y="1755775"/>
            <a:ext cx="1882996" cy="188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275D605-E6A0-0222-5E5E-86E35DBEEA02}"/>
              </a:ext>
            </a:extLst>
          </p:cNvPr>
          <p:cNvSpPr/>
          <p:nvPr userDrawn="1"/>
        </p:nvSpPr>
        <p:spPr>
          <a:xfrm>
            <a:off x="8055088" y="3321973"/>
            <a:ext cx="629254" cy="3199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1B2C3-EC92-7428-9E55-86F9920EFB17}"/>
              </a:ext>
            </a:extLst>
          </p:cNvPr>
          <p:cNvSpPr/>
          <p:nvPr userDrawn="1"/>
        </p:nvSpPr>
        <p:spPr>
          <a:xfrm>
            <a:off x="9705227" y="1755775"/>
            <a:ext cx="1882996" cy="1886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4983D1F-411A-573D-1B30-A63947802B78}"/>
              </a:ext>
            </a:extLst>
          </p:cNvPr>
          <p:cNvSpPr/>
          <p:nvPr userDrawn="1"/>
        </p:nvSpPr>
        <p:spPr>
          <a:xfrm>
            <a:off x="10332098" y="3321973"/>
            <a:ext cx="629254" cy="3199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2FD6D7E-9ED0-201D-7A59-1C3F61CB17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296" y="3759200"/>
            <a:ext cx="1882775" cy="1320800"/>
          </a:xfrm>
        </p:spPr>
        <p:txBody>
          <a:bodyPr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966163DE-F291-2687-A4F2-8FCD608086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4307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26C7E4DE-729B-6C70-1ED6-539C371A6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1317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4C05D306-6E57-69FF-2CA7-F6FA811245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8327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4.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F8F7800-8ABE-FBC2-7C4F-144526C3FA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05338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5.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BA6C5E4-4762-9D63-1331-898DE9E5D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7375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CC870294-CD6A-75B3-BFD5-CB69E64787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44386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0" name="Picture Placeholder 37">
            <a:extLst>
              <a:ext uri="{FF2B5EF4-FFF2-40B4-BE49-F238E27FC236}">
                <a16:creationId xmlns:a16="http://schemas.microsoft.com/office/drawing/2014/main" id="{7AF2A4FC-D5CE-252C-4428-08CA0DAB77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21397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1" name="Picture Placeholder 37">
            <a:extLst>
              <a:ext uri="{FF2B5EF4-FFF2-40B4-BE49-F238E27FC236}">
                <a16:creationId xmlns:a16="http://schemas.microsoft.com/office/drawing/2014/main" id="{838AB5EB-5CA7-411D-4C2B-80ABBC0B53B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98408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2" name="Picture Placeholder 37">
            <a:extLst>
              <a:ext uri="{FF2B5EF4-FFF2-40B4-BE49-F238E27FC236}">
                <a16:creationId xmlns:a16="http://schemas.microsoft.com/office/drawing/2014/main" id="{F5437873-CC75-F69B-EC6B-73C47CFD0D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75417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53BB163-1855-A383-4048-0643EDEFB39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AE5B6EE-E95E-0B81-7A52-459A1F4D6B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0CFD46-6030-EB43-9E62-E8D3E40485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B24E2C3-DD98-379E-2D41-112CD6D64AEB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058D393-23FD-6F10-03D9-93ED6AB9D4F4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92FA13-FF33-21C4-EEA3-58F9250529B5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53AB54F-3E34-7126-A667-9A9E3B8B8F3A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A37DE3D-3099-1207-7A91-3688FD97464F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C45EA4A-0786-4D0A-D3AA-22022EEF1E49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492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4568E8-19D2-EF87-BB00-497FE97814A7}"/>
              </a:ext>
            </a:extLst>
          </p:cNvPr>
          <p:cNvSpPr/>
          <p:nvPr userDrawn="1"/>
        </p:nvSpPr>
        <p:spPr>
          <a:xfrm>
            <a:off x="597185" y="1755775"/>
            <a:ext cx="1882996" cy="1886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9EF6C3C-1010-BA9C-602C-C51AEEC64C3E}"/>
              </a:ext>
            </a:extLst>
          </p:cNvPr>
          <p:cNvSpPr/>
          <p:nvPr userDrawn="1"/>
        </p:nvSpPr>
        <p:spPr>
          <a:xfrm>
            <a:off x="1224056" y="3321973"/>
            <a:ext cx="629254" cy="3199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06AF3C-3C33-0D7F-70CA-13F812BFEB1A}"/>
              </a:ext>
            </a:extLst>
          </p:cNvPr>
          <p:cNvSpPr/>
          <p:nvPr userDrawn="1"/>
        </p:nvSpPr>
        <p:spPr>
          <a:xfrm>
            <a:off x="2874195" y="1755775"/>
            <a:ext cx="1882996" cy="1886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E009924-A20A-04B2-A1E8-AF83367B30E1}"/>
              </a:ext>
            </a:extLst>
          </p:cNvPr>
          <p:cNvSpPr/>
          <p:nvPr userDrawn="1"/>
        </p:nvSpPr>
        <p:spPr>
          <a:xfrm>
            <a:off x="3501066" y="3321973"/>
            <a:ext cx="629254" cy="3199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0E823F-130B-B431-DAAC-C77C5493671C}"/>
              </a:ext>
            </a:extLst>
          </p:cNvPr>
          <p:cNvSpPr/>
          <p:nvPr userDrawn="1"/>
        </p:nvSpPr>
        <p:spPr>
          <a:xfrm>
            <a:off x="5151205" y="1755775"/>
            <a:ext cx="1882996" cy="1886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403123A-C2EB-9E97-2D91-AAB29F7292BD}"/>
              </a:ext>
            </a:extLst>
          </p:cNvPr>
          <p:cNvSpPr/>
          <p:nvPr userDrawn="1"/>
        </p:nvSpPr>
        <p:spPr>
          <a:xfrm>
            <a:off x="5778077" y="3321973"/>
            <a:ext cx="629254" cy="3199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8EED6D-B207-8A23-2970-3FDDB6E9B3A0}"/>
              </a:ext>
            </a:extLst>
          </p:cNvPr>
          <p:cNvSpPr/>
          <p:nvPr userDrawn="1"/>
        </p:nvSpPr>
        <p:spPr>
          <a:xfrm>
            <a:off x="7428215" y="1755775"/>
            <a:ext cx="1882996" cy="1886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275D605-E6A0-0222-5E5E-86E35DBEEA02}"/>
              </a:ext>
            </a:extLst>
          </p:cNvPr>
          <p:cNvSpPr/>
          <p:nvPr userDrawn="1"/>
        </p:nvSpPr>
        <p:spPr>
          <a:xfrm>
            <a:off x="8055088" y="3321973"/>
            <a:ext cx="629254" cy="3199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1B2C3-EC92-7428-9E55-86F9920EFB17}"/>
              </a:ext>
            </a:extLst>
          </p:cNvPr>
          <p:cNvSpPr/>
          <p:nvPr userDrawn="1"/>
        </p:nvSpPr>
        <p:spPr>
          <a:xfrm>
            <a:off x="9705227" y="1755775"/>
            <a:ext cx="1882996" cy="1886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4983D1F-411A-573D-1B30-A63947802B78}"/>
              </a:ext>
            </a:extLst>
          </p:cNvPr>
          <p:cNvSpPr/>
          <p:nvPr userDrawn="1"/>
        </p:nvSpPr>
        <p:spPr>
          <a:xfrm>
            <a:off x="10332098" y="3321973"/>
            <a:ext cx="629254" cy="31991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2FD6D7E-9ED0-201D-7A59-1C3F61CB17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296" y="3759200"/>
            <a:ext cx="1882775" cy="1320800"/>
          </a:xfrm>
        </p:spPr>
        <p:txBody>
          <a:bodyPr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966163DE-F291-2687-A4F2-8FCD608086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4307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26C7E4DE-729B-6C70-1ED6-539C371A6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1317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4C05D306-6E57-69FF-2CA7-F6FA811245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8327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4.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F8F7800-8ABE-FBC2-7C4F-144526C3FA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05338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5.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BA6C5E4-4762-9D63-1331-898DE9E5D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7375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CC870294-CD6A-75B3-BFD5-CB69E64787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44386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0" name="Picture Placeholder 37">
            <a:extLst>
              <a:ext uri="{FF2B5EF4-FFF2-40B4-BE49-F238E27FC236}">
                <a16:creationId xmlns:a16="http://schemas.microsoft.com/office/drawing/2014/main" id="{7AF2A4FC-D5CE-252C-4428-08CA0DAB77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21397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1" name="Picture Placeholder 37">
            <a:extLst>
              <a:ext uri="{FF2B5EF4-FFF2-40B4-BE49-F238E27FC236}">
                <a16:creationId xmlns:a16="http://schemas.microsoft.com/office/drawing/2014/main" id="{838AB5EB-5CA7-411D-4C2B-80ABBC0B53B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98408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2" name="Picture Placeholder 37">
            <a:extLst>
              <a:ext uri="{FF2B5EF4-FFF2-40B4-BE49-F238E27FC236}">
                <a16:creationId xmlns:a16="http://schemas.microsoft.com/office/drawing/2014/main" id="{F5437873-CC75-F69B-EC6B-73C47CFD0D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75417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53BB163-1855-A383-4048-0643EDEFB39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AE5B6EE-E95E-0B81-7A52-459A1F4D6B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0CFD46-6030-EB43-9E62-E8D3E40485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B24E2C3-DD98-379E-2D41-112CD6D64AEB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058D393-23FD-6F10-03D9-93ED6AB9D4F4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92FA13-FF33-21C4-EEA3-58F9250529B5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53AB54F-3E34-7126-A667-9A9E3B8B8F3A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A37DE3D-3099-1207-7A91-3688FD97464F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C45EA4A-0786-4D0A-D3AA-22022EEF1E49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310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4568E8-19D2-EF87-BB00-497FE97814A7}"/>
              </a:ext>
            </a:extLst>
          </p:cNvPr>
          <p:cNvSpPr/>
          <p:nvPr userDrawn="1"/>
        </p:nvSpPr>
        <p:spPr>
          <a:xfrm>
            <a:off x="597185" y="1755775"/>
            <a:ext cx="1882996" cy="1886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9EF6C3C-1010-BA9C-602C-C51AEEC64C3E}"/>
              </a:ext>
            </a:extLst>
          </p:cNvPr>
          <p:cNvSpPr/>
          <p:nvPr userDrawn="1"/>
        </p:nvSpPr>
        <p:spPr>
          <a:xfrm>
            <a:off x="1224056" y="3321973"/>
            <a:ext cx="629254" cy="319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06AF3C-3C33-0D7F-70CA-13F812BFEB1A}"/>
              </a:ext>
            </a:extLst>
          </p:cNvPr>
          <p:cNvSpPr/>
          <p:nvPr userDrawn="1"/>
        </p:nvSpPr>
        <p:spPr>
          <a:xfrm>
            <a:off x="2874195" y="1755775"/>
            <a:ext cx="1882996" cy="1886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E009924-A20A-04B2-A1E8-AF83367B30E1}"/>
              </a:ext>
            </a:extLst>
          </p:cNvPr>
          <p:cNvSpPr/>
          <p:nvPr userDrawn="1"/>
        </p:nvSpPr>
        <p:spPr>
          <a:xfrm>
            <a:off x="3501066" y="3321973"/>
            <a:ext cx="629254" cy="319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0E823F-130B-B431-DAAC-C77C5493671C}"/>
              </a:ext>
            </a:extLst>
          </p:cNvPr>
          <p:cNvSpPr/>
          <p:nvPr userDrawn="1"/>
        </p:nvSpPr>
        <p:spPr>
          <a:xfrm>
            <a:off x="5151205" y="1755775"/>
            <a:ext cx="1882996" cy="1886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403123A-C2EB-9E97-2D91-AAB29F7292BD}"/>
              </a:ext>
            </a:extLst>
          </p:cNvPr>
          <p:cNvSpPr/>
          <p:nvPr userDrawn="1"/>
        </p:nvSpPr>
        <p:spPr>
          <a:xfrm>
            <a:off x="5778077" y="3321973"/>
            <a:ext cx="629254" cy="319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8EED6D-B207-8A23-2970-3FDDB6E9B3A0}"/>
              </a:ext>
            </a:extLst>
          </p:cNvPr>
          <p:cNvSpPr/>
          <p:nvPr userDrawn="1"/>
        </p:nvSpPr>
        <p:spPr>
          <a:xfrm>
            <a:off x="7428215" y="1755775"/>
            <a:ext cx="1882996" cy="1886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275D605-E6A0-0222-5E5E-86E35DBEEA02}"/>
              </a:ext>
            </a:extLst>
          </p:cNvPr>
          <p:cNvSpPr/>
          <p:nvPr userDrawn="1"/>
        </p:nvSpPr>
        <p:spPr>
          <a:xfrm>
            <a:off x="8055088" y="3321973"/>
            <a:ext cx="629254" cy="319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1B2C3-EC92-7428-9E55-86F9920EFB17}"/>
              </a:ext>
            </a:extLst>
          </p:cNvPr>
          <p:cNvSpPr/>
          <p:nvPr userDrawn="1"/>
        </p:nvSpPr>
        <p:spPr>
          <a:xfrm>
            <a:off x="9705227" y="1755775"/>
            <a:ext cx="1882996" cy="1886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4983D1F-411A-573D-1B30-A63947802B78}"/>
              </a:ext>
            </a:extLst>
          </p:cNvPr>
          <p:cNvSpPr/>
          <p:nvPr userDrawn="1"/>
        </p:nvSpPr>
        <p:spPr>
          <a:xfrm>
            <a:off x="10332098" y="3321973"/>
            <a:ext cx="629254" cy="3199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2FD6D7E-9ED0-201D-7A59-1C3F61CB17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296" y="3759200"/>
            <a:ext cx="1882775" cy="1320800"/>
          </a:xfrm>
        </p:spPr>
        <p:txBody>
          <a:bodyPr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1.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966163DE-F291-2687-A4F2-8FCD608086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4307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26C7E4DE-729B-6C70-1ED6-539C371A6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1317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4C05D306-6E57-69FF-2CA7-F6FA811245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8327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4.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F8F7800-8ABE-FBC2-7C4F-144526C3FA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05338" y="3759200"/>
            <a:ext cx="1882775" cy="1320800"/>
          </a:xfrm>
        </p:spPr>
        <p:txBody>
          <a:bodyPr/>
          <a:lstStyle>
            <a:lvl1pPr algn="ctr">
              <a:defRPr lang="en-GB" sz="2000" kern="120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TT Travels" panose="020B0604020202020204" pitchFamily="34" charset="0"/>
              <a:buNone/>
            </a:pPr>
            <a:r>
              <a:rPr lang="en-US" dirty="0"/>
              <a:t>5.</a:t>
            </a:r>
            <a:br>
              <a:rPr lang="en-US" dirty="0"/>
            </a:br>
            <a:r>
              <a:rPr lang="en-US" dirty="0"/>
              <a:t>Type your </a:t>
            </a:r>
            <a:br>
              <a:rPr lang="en-US" dirty="0"/>
            </a:br>
            <a:r>
              <a:rPr lang="en-US" dirty="0"/>
              <a:t>text here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BA6C5E4-4762-9D63-1331-898DE9E5D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7375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CC870294-CD6A-75B3-BFD5-CB69E64787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44386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0" name="Picture Placeholder 37">
            <a:extLst>
              <a:ext uri="{FF2B5EF4-FFF2-40B4-BE49-F238E27FC236}">
                <a16:creationId xmlns:a16="http://schemas.microsoft.com/office/drawing/2014/main" id="{7AF2A4FC-D5CE-252C-4428-08CA0DAB77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21397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1" name="Picture Placeholder 37">
            <a:extLst>
              <a:ext uri="{FF2B5EF4-FFF2-40B4-BE49-F238E27FC236}">
                <a16:creationId xmlns:a16="http://schemas.microsoft.com/office/drawing/2014/main" id="{838AB5EB-5CA7-411D-4C2B-80ABBC0B53B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98408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2" name="Picture Placeholder 37">
            <a:extLst>
              <a:ext uri="{FF2B5EF4-FFF2-40B4-BE49-F238E27FC236}">
                <a16:creationId xmlns:a16="http://schemas.microsoft.com/office/drawing/2014/main" id="{F5437873-CC75-F69B-EC6B-73C47CFD0D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75417" y="2008831"/>
            <a:ext cx="1142616" cy="114261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53BB163-1855-A383-4048-0643EDEFB39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AE5B6EE-E95E-0B81-7A52-459A1F4D6B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0CFD46-6030-EB43-9E62-E8D3E40485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B24E2C3-DD98-379E-2D41-112CD6D64AEB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058D393-23FD-6F10-03D9-93ED6AB9D4F4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92FA13-FF33-21C4-EEA3-58F9250529B5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53AB54F-3E34-7126-A667-9A9E3B8B8F3A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A37DE3D-3099-1207-7A91-3688FD97464F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C45EA4A-0786-4D0A-D3AA-22022EEF1E49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6655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94A2F3-EC03-ECD1-5E61-6D7C37C8841A}"/>
              </a:ext>
            </a:extLst>
          </p:cNvPr>
          <p:cNvCxnSpPr>
            <a:cxnSpLocks/>
            <a:stCxn id="7" idx="3"/>
            <a:endCxn id="10" idx="1"/>
          </p:cNvCxnSpPr>
          <p:nvPr userDrawn="1"/>
        </p:nvCxnSpPr>
        <p:spPr>
          <a:xfrm>
            <a:off x="1966629" y="2166150"/>
            <a:ext cx="825874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5D19921-EA4D-0B2A-F038-C7BBB14ED06F}"/>
              </a:ext>
            </a:extLst>
          </p:cNvPr>
          <p:cNvSpPr/>
          <p:nvPr userDrawn="1"/>
        </p:nvSpPr>
        <p:spPr>
          <a:xfrm>
            <a:off x="1166529" y="1766100"/>
            <a:ext cx="800100" cy="80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1F48B-4DF9-A796-8AC4-A934A9E97E49}"/>
              </a:ext>
            </a:extLst>
          </p:cNvPr>
          <p:cNvSpPr/>
          <p:nvPr userDrawn="1"/>
        </p:nvSpPr>
        <p:spPr>
          <a:xfrm>
            <a:off x="4186144" y="1766100"/>
            <a:ext cx="800100" cy="800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0C4026-E155-275D-7939-C31E5B295B2D}"/>
              </a:ext>
            </a:extLst>
          </p:cNvPr>
          <p:cNvSpPr/>
          <p:nvPr userDrawn="1"/>
        </p:nvSpPr>
        <p:spPr>
          <a:xfrm>
            <a:off x="7205759" y="1766100"/>
            <a:ext cx="800100" cy="80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C18481-3C61-3493-8105-9A787C769EAA}"/>
              </a:ext>
            </a:extLst>
          </p:cNvPr>
          <p:cNvSpPr/>
          <p:nvPr userDrawn="1"/>
        </p:nvSpPr>
        <p:spPr>
          <a:xfrm>
            <a:off x="10225374" y="1766100"/>
            <a:ext cx="800100" cy="80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F9BEC97-B2D5-BE3C-CFC8-3B2039ECAB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372" y="3110921"/>
            <a:ext cx="1776413" cy="18081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737AE77-2C85-9701-4B14-5E1C2ED27C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97987" y="3110921"/>
            <a:ext cx="1776413" cy="18081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E333AA66-47BF-DABA-D1A7-DCBCE2340B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7602" y="3110921"/>
            <a:ext cx="1776413" cy="18081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BBE8AC8-1471-CA74-CD23-3F903F19C6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37218" y="3110921"/>
            <a:ext cx="1776413" cy="18081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1D73AF7-D33D-F113-07A1-2727D47C37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8372" y="5037454"/>
            <a:ext cx="1776413" cy="12363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. </a:t>
            </a:r>
            <a:r>
              <a:rPr lang="en-US" dirty="0" err="1"/>
              <a:t>Luptum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corerunt</a:t>
            </a:r>
            <a:r>
              <a:rPr lang="en-US" dirty="0"/>
              <a:t>, </a:t>
            </a:r>
            <a:r>
              <a:rPr lang="en-US" dirty="0" err="1"/>
              <a:t>sinctib</a:t>
            </a:r>
            <a:endParaRPr lang="en-US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6790E8C-9352-00BC-8ED7-D2D500DCAB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97987" y="5037454"/>
            <a:ext cx="1776413" cy="12363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. </a:t>
            </a:r>
            <a:r>
              <a:rPr lang="en-US" dirty="0" err="1"/>
              <a:t>Luptum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corerunt</a:t>
            </a:r>
            <a:r>
              <a:rPr lang="en-US" dirty="0"/>
              <a:t>, </a:t>
            </a:r>
            <a:r>
              <a:rPr lang="en-US" dirty="0" err="1"/>
              <a:t>sinctib</a:t>
            </a:r>
            <a:endParaRPr lang="en-US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AB06430D-5BEE-C447-1407-02136DE8DB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17602" y="5037454"/>
            <a:ext cx="1776413" cy="12363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. </a:t>
            </a:r>
            <a:r>
              <a:rPr lang="en-US" dirty="0" err="1"/>
              <a:t>Luptum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corerunt</a:t>
            </a:r>
            <a:r>
              <a:rPr lang="en-US" dirty="0"/>
              <a:t>, </a:t>
            </a:r>
            <a:r>
              <a:rPr lang="en-US" dirty="0" err="1"/>
              <a:t>sinctib</a:t>
            </a:r>
            <a:endParaRPr lang="en-US" dirty="0"/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E89378C6-B9C4-A5B5-F3A7-797BFBD397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37218" y="5037454"/>
            <a:ext cx="1776413" cy="12363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. </a:t>
            </a:r>
            <a:r>
              <a:rPr lang="en-US" dirty="0" err="1"/>
              <a:t>Luptum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corerunt</a:t>
            </a:r>
            <a:r>
              <a:rPr lang="en-US" dirty="0"/>
              <a:t>, </a:t>
            </a:r>
            <a:r>
              <a:rPr lang="en-US" dirty="0" err="1"/>
              <a:t>sinctib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6C96FEB-551A-9F87-A577-D57D820E645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68923" y="1868494"/>
            <a:ext cx="595313" cy="595313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59F6BCCA-D840-FE66-F22F-DBEF5F7755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88537" y="1868494"/>
            <a:ext cx="595313" cy="595313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40DD9E7C-4B58-BD1D-9AD5-CC8E603C56E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08152" y="1868494"/>
            <a:ext cx="595313" cy="595313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5" name="Picture Placeholder 31">
            <a:extLst>
              <a:ext uri="{FF2B5EF4-FFF2-40B4-BE49-F238E27FC236}">
                <a16:creationId xmlns:a16="http://schemas.microsoft.com/office/drawing/2014/main" id="{98C69BE5-7B1F-799A-3B27-27F92B0321A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327768" y="1868494"/>
            <a:ext cx="595313" cy="595313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E528692-8A24-1D63-CF0A-780ED01FDB5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68923" y="1309589"/>
            <a:ext cx="595313" cy="338138"/>
          </a:xfrm>
        </p:spPr>
        <p:txBody>
          <a:bodyPr anchor="ctr"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65AFDCB-20E9-10C5-1F6F-C459BCB4B3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8537" y="1309589"/>
            <a:ext cx="595313" cy="338138"/>
          </a:xfrm>
        </p:spPr>
        <p:txBody>
          <a:bodyPr anchor="ctr"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07E8990D-56EE-C3DC-5E1C-DCACCCEAED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08152" y="1309589"/>
            <a:ext cx="595313" cy="338138"/>
          </a:xfrm>
        </p:spPr>
        <p:txBody>
          <a:bodyPr anchor="ctr"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B486A506-5C0C-D8CF-4F18-2CFCF67221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27768" y="1309589"/>
            <a:ext cx="595313" cy="338138"/>
          </a:xfrm>
        </p:spPr>
        <p:txBody>
          <a:bodyPr anchor="ctr"/>
          <a:lstStyle>
            <a:lvl1pPr algn="ctr">
              <a:defRPr sz="200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C0D9095-7F5C-ECA2-0C8B-E8DE2AF5BFFF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F2F1681-99FD-CECB-3B83-DE92FD89AD9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536D17-588D-CD2D-9FF0-2624A23D49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364E73B-7D5B-6B53-C21E-2B10997E6417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3148D94-3A1C-B5A0-0C61-90FC6CAED54F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22FC576-3FFD-5CC6-2A38-82E8C2C0FD09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0C482F6-FC04-110F-AFC0-C778C25F7E6A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FDE4ADA-4D71-9EB3-DC9E-348DC5F920A9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7B9807-A601-0379-3638-B98BFADECA30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  <p:sp>
        <p:nvSpPr>
          <p:cNvPr id="91" name="Text Placeholder 31">
            <a:extLst>
              <a:ext uri="{FF2B5EF4-FFF2-40B4-BE49-F238E27FC236}">
                <a16:creationId xmlns:a16="http://schemas.microsoft.com/office/drawing/2014/main" id="{ACABB6A5-4550-3992-B3BB-5C79BF9178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990" y="2684921"/>
            <a:ext cx="2317178" cy="307278"/>
          </a:xfrm>
        </p:spPr>
        <p:txBody>
          <a:bodyPr anchor="ctr" anchorCtr="0"/>
          <a:lstStyle>
            <a:lvl1pPr algn="ctr">
              <a:defRPr sz="1400" b="1" i="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Headers and titles</a:t>
            </a:r>
          </a:p>
        </p:txBody>
      </p:sp>
      <p:sp>
        <p:nvSpPr>
          <p:cNvPr id="92" name="Text Placeholder 31">
            <a:extLst>
              <a:ext uri="{FF2B5EF4-FFF2-40B4-BE49-F238E27FC236}">
                <a16:creationId xmlns:a16="http://schemas.microsoft.com/office/drawing/2014/main" id="{1B671C07-FB32-0C64-0ADC-A8C93E7616C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27605" y="2684921"/>
            <a:ext cx="2317178" cy="307278"/>
          </a:xfrm>
        </p:spPr>
        <p:txBody>
          <a:bodyPr anchor="ctr" anchorCtr="0"/>
          <a:lstStyle>
            <a:lvl1pPr algn="ctr">
              <a:defRPr sz="1400" b="1" i="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Headers and titles</a:t>
            </a:r>
          </a:p>
        </p:txBody>
      </p:sp>
      <p:sp>
        <p:nvSpPr>
          <p:cNvPr id="93" name="Text Placeholder 31">
            <a:extLst>
              <a:ext uri="{FF2B5EF4-FFF2-40B4-BE49-F238E27FC236}">
                <a16:creationId xmlns:a16="http://schemas.microsoft.com/office/drawing/2014/main" id="{90BD4E9A-CEA2-7BE9-02CD-EE4DE823CC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47220" y="2684921"/>
            <a:ext cx="2317178" cy="307278"/>
          </a:xfrm>
        </p:spPr>
        <p:txBody>
          <a:bodyPr anchor="ctr" anchorCtr="0"/>
          <a:lstStyle>
            <a:lvl1pPr algn="ctr">
              <a:defRPr sz="1400" b="1" i="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Headers and titles</a:t>
            </a:r>
          </a:p>
        </p:txBody>
      </p:sp>
      <p:sp>
        <p:nvSpPr>
          <p:cNvPr id="94" name="Text Placeholder 31">
            <a:extLst>
              <a:ext uri="{FF2B5EF4-FFF2-40B4-BE49-F238E27FC236}">
                <a16:creationId xmlns:a16="http://schemas.microsoft.com/office/drawing/2014/main" id="{5C518326-9E5F-5D0B-47E4-9B5885F63AD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66835" y="2684921"/>
            <a:ext cx="2317178" cy="307278"/>
          </a:xfrm>
        </p:spPr>
        <p:txBody>
          <a:bodyPr anchor="ctr" anchorCtr="0"/>
          <a:lstStyle>
            <a:lvl1pPr algn="ctr">
              <a:defRPr sz="1400" b="1" i="0"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Headers and titles</a:t>
            </a:r>
          </a:p>
        </p:txBody>
      </p:sp>
    </p:spTree>
    <p:extLst>
      <p:ext uri="{BB962C8B-B14F-4D97-AF65-F5344CB8AC3E}">
        <p14:creationId xmlns:p14="http://schemas.microsoft.com/office/powerpoint/2010/main" val="2413010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2BAB6E-DA60-B37A-33F5-D60E6B7F40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1857" y="1546861"/>
            <a:ext cx="2808287" cy="541338"/>
          </a:xfrm>
          <a:solidFill>
            <a:schemeClr val="accent3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Header and title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95BC2D8-BAF5-2CF3-87E3-2455388CAE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8116" y="2986885"/>
            <a:ext cx="2808287" cy="541338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accent3"/>
                </a:solidFill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Header and title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CC7FE2E-52C5-1157-9AF6-3E2AE492DA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986885"/>
            <a:ext cx="2808287" cy="541338"/>
          </a:xfrm>
          <a:solidFill>
            <a:schemeClr val="accent4"/>
          </a:solidFill>
        </p:spPr>
        <p:txBody>
          <a:bodyPr anchor="ctr"/>
          <a:lstStyle>
            <a:lvl1pPr algn="ctr">
              <a:defRPr sz="1800">
                <a:solidFill>
                  <a:schemeClr val="accent3"/>
                </a:solidFill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Header and title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5B61930-28EF-6C65-250F-9E21F2D33E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1381" y="2986885"/>
            <a:ext cx="2808287" cy="541338"/>
          </a:xfrm>
          <a:solidFill>
            <a:schemeClr val="accent2"/>
          </a:solidFill>
        </p:spPr>
        <p:txBody>
          <a:bodyPr anchor="ctr"/>
          <a:lstStyle>
            <a:lvl1pPr algn="ctr">
              <a:defRPr sz="1800">
                <a:solidFill>
                  <a:schemeClr val="accent3"/>
                </a:solidFill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Header and title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A50FC40-4150-97C0-9136-D532B545C5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607" y="4236479"/>
            <a:ext cx="909622" cy="54133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10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Header</a:t>
            </a:r>
            <a:br>
              <a:rPr lang="en-US" dirty="0"/>
            </a:br>
            <a:r>
              <a:rPr lang="en-US" dirty="0"/>
              <a:t>and title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3E04D8-E756-C3F2-24A1-806B913E8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97448" y="4236479"/>
            <a:ext cx="909622" cy="54133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10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Header </a:t>
            </a:r>
            <a:br>
              <a:rPr lang="en-US" dirty="0"/>
            </a:br>
            <a:r>
              <a:rPr lang="en-US" dirty="0"/>
              <a:t>and title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FEB587E-1D09-0498-B019-28F86AA982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02289" y="4236479"/>
            <a:ext cx="909622" cy="54133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10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Header </a:t>
            </a:r>
            <a:br>
              <a:rPr lang="en-US" dirty="0"/>
            </a:br>
            <a:r>
              <a:rPr lang="en-US" dirty="0"/>
              <a:t>and title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E1E6C95-B1A4-1099-F993-CFACB5928B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2567" y="4236479"/>
            <a:ext cx="909622" cy="541338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10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Header</a:t>
            </a:r>
            <a:br>
              <a:rPr lang="en-US" dirty="0"/>
            </a:br>
            <a:r>
              <a:rPr lang="en-US" dirty="0"/>
              <a:t>and title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9A2443D-2EC7-8478-5CBA-FDD0069282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7408" y="4236479"/>
            <a:ext cx="909622" cy="541338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10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Header </a:t>
            </a:r>
            <a:br>
              <a:rPr lang="en-US" dirty="0"/>
            </a:br>
            <a:r>
              <a:rPr lang="en-US" dirty="0"/>
              <a:t>and title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F3B53A0-FA45-B351-1DBC-F492FC0A81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52249" y="4236479"/>
            <a:ext cx="909622" cy="541338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10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Header</a:t>
            </a:r>
            <a:br>
              <a:rPr lang="en-US" dirty="0"/>
            </a:br>
            <a:r>
              <a:rPr lang="en-US" dirty="0"/>
              <a:t>and title 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82C8A3F-2904-03BF-BA8A-0A87034E7F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45872" y="4236479"/>
            <a:ext cx="909622" cy="541338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10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Header </a:t>
            </a:r>
            <a:br>
              <a:rPr lang="en-US" dirty="0"/>
            </a:br>
            <a:r>
              <a:rPr lang="en-US" dirty="0"/>
              <a:t>and title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EE3AB7B-63C1-8EB0-2DD3-E86F1EC3C0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50713" y="4236479"/>
            <a:ext cx="909622" cy="541338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10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Header </a:t>
            </a:r>
            <a:br>
              <a:rPr lang="en-US" dirty="0"/>
            </a:br>
            <a:r>
              <a:rPr lang="en-US" dirty="0"/>
              <a:t>and title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0401601-81AB-D4A7-F809-307453846D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55554" y="4236479"/>
            <a:ext cx="909622" cy="541338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10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Header</a:t>
            </a:r>
            <a:br>
              <a:rPr lang="en-US" dirty="0"/>
            </a:br>
            <a:r>
              <a:rPr lang="en-US" dirty="0"/>
              <a:t>and title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7807E-B66C-747F-1F35-83C1C1B66D1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A993A-E16C-1F94-946D-B556AC6777D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A764D-2C5F-49FA-E9A7-19896C42548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82DE1A-B441-CCF6-2D61-1A45142CF22A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D4B3C2D-6988-7099-FB63-33854FEE4427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3BCF6F-7B3B-E35B-9EA8-E1C9D932A75F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6862AC7-E8BE-0673-86D6-6C848F202A9A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9BDB4A0-2178-C1D8-BBE5-8EBAC48F5F61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F128B0F-0E3A-E5F7-ABB6-06F448D854AD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205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85E2B-292D-ECEC-22DF-746E50AEF6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FC490-E4FB-B905-F3A5-B47E649CDA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731509-7FC1-BBAB-CF8E-BE1EFFEB3B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A3164CE-EB83-7162-7AC7-F72DF919DC70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9C4D5B1-4716-368D-6240-BF43FD740167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7E32ED-D81E-2784-D78B-B572714C55E0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9484BC3-FB3C-9434-A69F-7E50BB103906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FF2A0A-8781-54B1-E6AC-7E02D95A76AD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9EAB5CF-AD84-0A1E-5779-EA5E26CD7E59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341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Layout – 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B52277-0AED-50BA-9399-A4A51D7FFF04}"/>
              </a:ext>
            </a:extLst>
          </p:cNvPr>
          <p:cNvSpPr/>
          <p:nvPr userDrawn="1"/>
        </p:nvSpPr>
        <p:spPr>
          <a:xfrm>
            <a:off x="0" y="0"/>
            <a:ext cx="3432175" cy="6858000"/>
          </a:xfrm>
          <a:prstGeom prst="rect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F07B297-2785-CC12-E8A8-F5A1B4FC68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25" y="1196975"/>
            <a:ext cx="2700000" cy="22320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61D09F60-C30F-19B3-32B2-866F3275ABD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751594" y="1236372"/>
            <a:ext cx="2386800" cy="23868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E81106-6F15-7965-2B33-DBF1BB4792E8}"/>
              </a:ext>
            </a:extLst>
          </p:cNvPr>
          <p:cNvCxnSpPr>
            <a:cxnSpLocks/>
          </p:cNvCxnSpPr>
          <p:nvPr userDrawn="1"/>
        </p:nvCxnSpPr>
        <p:spPr>
          <a:xfrm>
            <a:off x="3792538" y="1196975"/>
            <a:ext cx="23034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8129D5-905C-8E98-401B-79133F5A5B49}"/>
              </a:ext>
            </a:extLst>
          </p:cNvPr>
          <p:cNvCxnSpPr>
            <a:cxnSpLocks/>
          </p:cNvCxnSpPr>
          <p:nvPr userDrawn="1"/>
        </p:nvCxnSpPr>
        <p:spPr>
          <a:xfrm>
            <a:off x="6456363" y="1196975"/>
            <a:ext cx="53276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8">
            <a:extLst>
              <a:ext uri="{FF2B5EF4-FFF2-40B4-BE49-F238E27FC236}">
                <a16:creationId xmlns:a16="http://schemas.microsoft.com/office/drawing/2014/main" id="{809401C8-A3C3-9B01-2E0E-86657763C4F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15417" y="1236371"/>
            <a:ext cx="5410800" cy="503742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EACA8C-28CD-A0E9-C2B6-500E6066B450}"/>
              </a:ext>
            </a:extLst>
          </p:cNvPr>
          <p:cNvCxnSpPr>
            <a:cxnSpLocks/>
          </p:cNvCxnSpPr>
          <p:nvPr userDrawn="1"/>
        </p:nvCxnSpPr>
        <p:spPr>
          <a:xfrm>
            <a:off x="407988" y="4103985"/>
            <a:ext cx="2700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6E6BE8B-7B75-1057-DCFA-6DD7F6499F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851410"/>
            <a:ext cx="2700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 and titles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57A5716-833A-F76B-A2F8-2340491A4D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8325" y="4300113"/>
            <a:ext cx="2700000" cy="1973688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sp>
        <p:nvSpPr>
          <p:cNvPr id="27" name="Chart Placeholder 8">
            <a:extLst>
              <a:ext uri="{FF2B5EF4-FFF2-40B4-BE49-F238E27FC236}">
                <a16:creationId xmlns:a16="http://schemas.microsoft.com/office/drawing/2014/main" id="{B6CE3D41-BEB5-0909-2CB8-769365A9B98C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3751594" y="3887912"/>
            <a:ext cx="2386800" cy="23868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8DD212-B253-0C78-A4CA-9B4A847BA0DB}"/>
              </a:ext>
            </a:extLst>
          </p:cNvPr>
          <p:cNvCxnSpPr>
            <a:cxnSpLocks/>
          </p:cNvCxnSpPr>
          <p:nvPr userDrawn="1"/>
        </p:nvCxnSpPr>
        <p:spPr>
          <a:xfrm>
            <a:off x="3792538" y="3848515"/>
            <a:ext cx="23034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76826FF4-CFA1-1D66-6F05-924D6709906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8BDA790-EBE1-8663-2311-1FE960B4F6C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AD4C6B-7997-C6C0-19AE-7993DB2083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F9DBF80-BA8E-87DC-07B6-5C977B9C6489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2D3B4DA-7070-6ECA-DFE5-35F9FB514503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8C89AB-6130-DD1A-6373-494CC286449D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BD692C4-22B3-B649-8544-E9CF3CB38337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5E8C38B-D106-90F8-2CEB-6D62B197827F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FA3B49D-1A73-8FDD-81E4-E27EF79D5537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E3A0AB99-0C03-8250-5525-EACFCF3384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404813"/>
            <a:ext cx="2699999" cy="684848"/>
          </a:xfrm>
        </p:spPr>
        <p:txBody>
          <a:bodyPr/>
          <a:lstStyle/>
          <a:p>
            <a:r>
              <a:rPr lang="en-US" dirty="0"/>
              <a:t>Page title with two lines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035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Layout –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2F56E0-9828-1C42-3389-89F7F98ED739}"/>
              </a:ext>
            </a:extLst>
          </p:cNvPr>
          <p:cNvSpPr/>
          <p:nvPr userDrawn="1"/>
        </p:nvSpPr>
        <p:spPr>
          <a:xfrm>
            <a:off x="3428988" y="404813"/>
            <a:ext cx="8763012" cy="6453187"/>
          </a:xfrm>
          <a:prstGeom prst="rect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404813"/>
            <a:ext cx="2700000" cy="684848"/>
          </a:xfrm>
        </p:spPr>
        <p:txBody>
          <a:bodyPr/>
          <a:lstStyle/>
          <a:p>
            <a:r>
              <a:rPr lang="en-US" dirty="0"/>
              <a:t>Page title with two lines goes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4347E3F-D846-11B0-BA4C-2A4609A170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25" y="1196975"/>
            <a:ext cx="2700000" cy="22320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612F08-9D33-4E8E-43F7-96A0E19AE0BB}"/>
              </a:ext>
            </a:extLst>
          </p:cNvPr>
          <p:cNvCxnSpPr>
            <a:cxnSpLocks/>
          </p:cNvCxnSpPr>
          <p:nvPr userDrawn="1"/>
        </p:nvCxnSpPr>
        <p:spPr>
          <a:xfrm>
            <a:off x="407988" y="4103985"/>
            <a:ext cx="2700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F764EE-49BA-6306-5162-EE66E39312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851410"/>
            <a:ext cx="2700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 and titles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41EED85-163B-53EE-A0CF-485CC69607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8325" y="4300113"/>
            <a:ext cx="2700000" cy="1973688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A381E41-6D81-6E0E-81EC-36FFCC2025F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4" name="Chart Placeholder 8">
            <a:extLst>
              <a:ext uri="{FF2B5EF4-FFF2-40B4-BE49-F238E27FC236}">
                <a16:creationId xmlns:a16="http://schemas.microsoft.com/office/drawing/2014/main" id="{A9FB4F91-256C-90F7-9AAA-373E09F6B0E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751594" y="1236372"/>
            <a:ext cx="2386800" cy="2386800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C19F62-74E9-8F72-C21F-BCBBC4F0E2C5}"/>
              </a:ext>
            </a:extLst>
          </p:cNvPr>
          <p:cNvCxnSpPr>
            <a:cxnSpLocks/>
          </p:cNvCxnSpPr>
          <p:nvPr userDrawn="1"/>
        </p:nvCxnSpPr>
        <p:spPr>
          <a:xfrm>
            <a:off x="3792538" y="1196975"/>
            <a:ext cx="23034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145216B-1C19-FB12-264F-60FDA8AB0339}"/>
              </a:ext>
            </a:extLst>
          </p:cNvPr>
          <p:cNvCxnSpPr>
            <a:cxnSpLocks/>
          </p:cNvCxnSpPr>
          <p:nvPr userDrawn="1"/>
        </p:nvCxnSpPr>
        <p:spPr>
          <a:xfrm>
            <a:off x="6456363" y="1196975"/>
            <a:ext cx="53276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hart Placeholder 8">
            <a:extLst>
              <a:ext uri="{FF2B5EF4-FFF2-40B4-BE49-F238E27FC236}">
                <a16:creationId xmlns:a16="http://schemas.microsoft.com/office/drawing/2014/main" id="{34D414E8-4317-E2CC-8113-DBDF870CFD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751593" y="3887912"/>
            <a:ext cx="2386800" cy="2385878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8" name="Chart Placeholder 8">
            <a:extLst>
              <a:ext uri="{FF2B5EF4-FFF2-40B4-BE49-F238E27FC236}">
                <a16:creationId xmlns:a16="http://schemas.microsoft.com/office/drawing/2014/main" id="{13F3CA4F-FB99-29AC-D357-58E28C2E2693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415417" y="1236373"/>
            <a:ext cx="5410800" cy="5037418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0EF6D0-18B3-B40F-4151-1B1C414C8814}"/>
              </a:ext>
            </a:extLst>
          </p:cNvPr>
          <p:cNvCxnSpPr>
            <a:cxnSpLocks/>
          </p:cNvCxnSpPr>
          <p:nvPr userDrawn="1"/>
        </p:nvCxnSpPr>
        <p:spPr>
          <a:xfrm>
            <a:off x="3792538" y="3848515"/>
            <a:ext cx="23034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12E6292C-C877-8469-E4A2-40F972AE1B3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765F3A-79C9-BAFF-75F3-F468CAACDBE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6991CC2-D5E4-743B-3E89-62E6B1F8BAC8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A2FAD3B-4A52-1866-5B5E-CBDEBBFE89DE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964723B-9F5C-C3DB-D442-96F8D97D82D8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33EB7B-7C4D-E05F-2007-F5103888F82F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603AB74-1757-7E27-E076-A8065CED5E2F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3B5A1E-362E-6A68-3E2B-14FF5E8985FF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620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Layout –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6EC9713-CD87-1D3A-83FD-8E13F93433BA}"/>
              </a:ext>
            </a:extLst>
          </p:cNvPr>
          <p:cNvSpPr/>
          <p:nvPr userDrawn="1"/>
        </p:nvSpPr>
        <p:spPr>
          <a:xfrm>
            <a:off x="3428988" y="404813"/>
            <a:ext cx="8763012" cy="6453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9" name="Chart Placeholder 8">
            <a:extLst>
              <a:ext uri="{FF2B5EF4-FFF2-40B4-BE49-F238E27FC236}">
                <a16:creationId xmlns:a16="http://schemas.microsoft.com/office/drawing/2014/main" id="{8C347D3E-6C88-CF0C-7BE1-4A7C0FCFB0A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751595" y="3887000"/>
            <a:ext cx="2386800" cy="2386800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404813"/>
            <a:ext cx="2700000" cy="684848"/>
          </a:xfrm>
        </p:spPr>
        <p:txBody>
          <a:bodyPr/>
          <a:lstStyle/>
          <a:p>
            <a:r>
              <a:rPr lang="en-US" dirty="0"/>
              <a:t>Page title with two lines goes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0C48062-A540-945A-5A13-1A228D4C5A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25" y="1196975"/>
            <a:ext cx="2700000" cy="22320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391F7A-E33F-AAE4-253E-6D222291FCD8}"/>
              </a:ext>
            </a:extLst>
          </p:cNvPr>
          <p:cNvCxnSpPr>
            <a:cxnSpLocks/>
          </p:cNvCxnSpPr>
          <p:nvPr userDrawn="1"/>
        </p:nvCxnSpPr>
        <p:spPr>
          <a:xfrm>
            <a:off x="407988" y="4103985"/>
            <a:ext cx="2700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2161F2-E6B0-4BC4-A767-37643BEABF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851410"/>
            <a:ext cx="2700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 and titles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E00AD45-14EE-1261-B56E-CF83411600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8325" y="4300113"/>
            <a:ext cx="2700000" cy="1973688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9E98308E-8F37-CCEA-4FB1-DBBA5701760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61C9FA9-C79B-0649-03AB-05B4CD6D88F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6" name="Chart Placeholder 8">
            <a:extLst>
              <a:ext uri="{FF2B5EF4-FFF2-40B4-BE49-F238E27FC236}">
                <a16:creationId xmlns:a16="http://schemas.microsoft.com/office/drawing/2014/main" id="{D38A732C-FC5A-13D9-8203-8BAB771FDBF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751594" y="1236372"/>
            <a:ext cx="2386800" cy="2386800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13B6EF-D275-F785-45EF-85FEA8F479DF}"/>
              </a:ext>
            </a:extLst>
          </p:cNvPr>
          <p:cNvCxnSpPr>
            <a:cxnSpLocks/>
          </p:cNvCxnSpPr>
          <p:nvPr userDrawn="1"/>
        </p:nvCxnSpPr>
        <p:spPr>
          <a:xfrm>
            <a:off x="3792538" y="1196975"/>
            <a:ext cx="23034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257ED0-4B4A-1F6F-3B34-D6B22A7C616B}"/>
              </a:ext>
            </a:extLst>
          </p:cNvPr>
          <p:cNvCxnSpPr>
            <a:cxnSpLocks/>
          </p:cNvCxnSpPr>
          <p:nvPr userDrawn="1"/>
        </p:nvCxnSpPr>
        <p:spPr>
          <a:xfrm>
            <a:off x="6456363" y="1196975"/>
            <a:ext cx="53276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hart Placeholder 8">
            <a:extLst>
              <a:ext uri="{FF2B5EF4-FFF2-40B4-BE49-F238E27FC236}">
                <a16:creationId xmlns:a16="http://schemas.microsoft.com/office/drawing/2014/main" id="{709BF9EF-000C-3003-B623-CB159E71DC88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6415419" y="1236371"/>
            <a:ext cx="5410800" cy="5037417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CC73C1-ED8B-7387-EF28-6B0FDAE362FD}"/>
              </a:ext>
            </a:extLst>
          </p:cNvPr>
          <p:cNvCxnSpPr>
            <a:cxnSpLocks/>
          </p:cNvCxnSpPr>
          <p:nvPr userDrawn="1"/>
        </p:nvCxnSpPr>
        <p:spPr>
          <a:xfrm>
            <a:off x="3792538" y="3848515"/>
            <a:ext cx="23034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D17A47D-0D93-55D2-2940-A1CACC941B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1B13C97-FA79-2C35-06DD-7F6A056679D8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594DCBC-6824-BD97-67A1-A7B5C3CD08EC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D174559-EED0-DEAB-5D04-2C8F26855CEA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C206AF-6114-378E-6CB1-E6444B241686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7C180BE-A90F-B921-5F03-1BBCB2A762AF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D9275FC-DC91-7972-F122-C140AF56CA82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D2AEA1-84AB-1019-FE81-70A978421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8572" y="2966023"/>
            <a:ext cx="4320000" cy="1611313"/>
          </a:xfrm>
        </p:spPr>
        <p:txBody>
          <a:bodyPr anchor="ctr"/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Chapter divider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AB7F1C-19BF-E38D-4973-EFBBF3FF4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8572" y="1677988"/>
            <a:ext cx="4320000" cy="1030287"/>
          </a:xfrm>
        </p:spPr>
        <p:txBody>
          <a:bodyPr anchor="ctr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FCF61C3-D92F-00AB-2CBF-30DF6D5E68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07764" y="580519"/>
            <a:ext cx="5698800" cy="5696961"/>
          </a:xfrm>
          <a:custGeom>
            <a:avLst/>
            <a:gdLst>
              <a:gd name="connsiteX0" fmla="*/ 0 w 5696440"/>
              <a:gd name="connsiteY0" fmla="*/ 0 h 5696961"/>
              <a:gd name="connsiteX1" fmla="*/ 1843276 w 5696440"/>
              <a:gd name="connsiteY1" fmla="*/ 0 h 5696961"/>
              <a:gd name="connsiteX2" fmla="*/ 2848205 w 5696440"/>
              <a:gd name="connsiteY2" fmla="*/ 1005029 h 5696961"/>
              <a:gd name="connsiteX3" fmla="*/ 3853164 w 5696440"/>
              <a:gd name="connsiteY3" fmla="*/ 0 h 5696961"/>
              <a:gd name="connsiteX4" fmla="*/ 5696440 w 5696440"/>
              <a:gd name="connsiteY4" fmla="*/ 0 h 5696961"/>
              <a:gd name="connsiteX5" fmla="*/ 5696440 w 5696440"/>
              <a:gd name="connsiteY5" fmla="*/ 1843420 h 5696961"/>
              <a:gd name="connsiteX6" fmla="*/ 4691491 w 5696440"/>
              <a:gd name="connsiteY6" fmla="*/ 2848490 h 5696961"/>
              <a:gd name="connsiteX7" fmla="*/ 5696440 w 5696440"/>
              <a:gd name="connsiteY7" fmla="*/ 3853509 h 5696961"/>
              <a:gd name="connsiteX8" fmla="*/ 5696440 w 5696440"/>
              <a:gd name="connsiteY8" fmla="*/ 5696961 h 5696961"/>
              <a:gd name="connsiteX9" fmla="*/ 3853184 w 5696440"/>
              <a:gd name="connsiteY9" fmla="*/ 5696961 h 5696961"/>
              <a:gd name="connsiteX10" fmla="*/ 2848205 w 5696440"/>
              <a:gd name="connsiteY10" fmla="*/ 4691911 h 5696961"/>
              <a:gd name="connsiteX11" fmla="*/ 1843255 w 5696440"/>
              <a:gd name="connsiteY11" fmla="*/ 5696961 h 5696961"/>
              <a:gd name="connsiteX12" fmla="*/ 0 w 5696440"/>
              <a:gd name="connsiteY12" fmla="*/ 5696961 h 5696961"/>
              <a:gd name="connsiteX13" fmla="*/ 0 w 5696440"/>
              <a:gd name="connsiteY13" fmla="*/ 3853550 h 5696961"/>
              <a:gd name="connsiteX14" fmla="*/ 1004969 w 5696440"/>
              <a:gd name="connsiteY14" fmla="*/ 2848490 h 5696961"/>
              <a:gd name="connsiteX15" fmla="*/ 0 w 5696440"/>
              <a:gd name="connsiteY15" fmla="*/ 1843420 h 56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96440" h="5696961">
                <a:moveTo>
                  <a:pt x="0" y="0"/>
                </a:moveTo>
                <a:lnTo>
                  <a:pt x="1843276" y="0"/>
                </a:lnTo>
                <a:lnTo>
                  <a:pt x="2848205" y="1005029"/>
                </a:lnTo>
                <a:lnTo>
                  <a:pt x="3853164" y="0"/>
                </a:lnTo>
                <a:lnTo>
                  <a:pt x="5696440" y="0"/>
                </a:lnTo>
                <a:lnTo>
                  <a:pt x="5696440" y="1843420"/>
                </a:lnTo>
                <a:lnTo>
                  <a:pt x="4691491" y="2848490"/>
                </a:lnTo>
                <a:lnTo>
                  <a:pt x="5696440" y="3853509"/>
                </a:lnTo>
                <a:lnTo>
                  <a:pt x="5696440" y="5696961"/>
                </a:lnTo>
                <a:lnTo>
                  <a:pt x="3853184" y="5696961"/>
                </a:lnTo>
                <a:lnTo>
                  <a:pt x="2848205" y="4691911"/>
                </a:lnTo>
                <a:lnTo>
                  <a:pt x="1843255" y="5696961"/>
                </a:lnTo>
                <a:lnTo>
                  <a:pt x="0" y="5696961"/>
                </a:lnTo>
                <a:lnTo>
                  <a:pt x="0" y="3853550"/>
                </a:lnTo>
                <a:lnTo>
                  <a:pt x="1004969" y="2848490"/>
                </a:lnTo>
                <a:lnTo>
                  <a:pt x="0" y="18434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DF4FA4-FF3C-A5F1-8405-31941E165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8572" y="4882709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A72874A-74D8-FC29-33F0-C0C765A953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8572" y="5164084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31EB9D7-6A84-AA10-35EE-B549129D9A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4480" y="4882929"/>
            <a:ext cx="4024091" cy="180534"/>
          </a:xfrm>
        </p:spPr>
        <p:txBody>
          <a:bodyPr/>
          <a:lstStyle>
            <a:lvl1pPr>
              <a:defRPr sz="1100"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1390DBB-5818-8E35-B882-674FC7A18D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4480" y="5164304"/>
            <a:ext cx="4024091" cy="180534"/>
          </a:xfrm>
        </p:spPr>
        <p:txBody>
          <a:bodyPr/>
          <a:lstStyle>
            <a:lvl1pPr>
              <a:defRPr sz="1100"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45C961-3B05-7C57-6536-914B0D867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4106" y="6453188"/>
            <a:ext cx="52578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7A672-B9D2-9879-F2A6-B5BA6C1C47F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25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Layout –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9E334E4-79A6-B33D-6B2A-A7E9ED6CAD95}"/>
              </a:ext>
            </a:extLst>
          </p:cNvPr>
          <p:cNvSpPr/>
          <p:nvPr userDrawn="1"/>
        </p:nvSpPr>
        <p:spPr>
          <a:xfrm>
            <a:off x="0" y="0"/>
            <a:ext cx="3432175" cy="6858000"/>
          </a:xfrm>
          <a:prstGeom prst="rect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36A26B4-86A6-635B-2F63-F99FB3FD69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25" y="1196975"/>
            <a:ext cx="2700000" cy="22320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8E0686-F3DC-27E4-0DBC-D1F4B6956258}"/>
              </a:ext>
            </a:extLst>
          </p:cNvPr>
          <p:cNvCxnSpPr>
            <a:cxnSpLocks/>
          </p:cNvCxnSpPr>
          <p:nvPr userDrawn="1"/>
        </p:nvCxnSpPr>
        <p:spPr>
          <a:xfrm>
            <a:off x="407988" y="4103985"/>
            <a:ext cx="2700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942C8B0-8792-2CA4-6189-B61C4808C5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851410"/>
            <a:ext cx="2700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 and titles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9259470-CB6C-68F0-7639-22BBEAC921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8325" y="4300113"/>
            <a:ext cx="2700000" cy="1973688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7019BFEF-F84E-A602-5924-C4260731D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404813"/>
            <a:ext cx="2700000" cy="684848"/>
          </a:xfrm>
        </p:spPr>
        <p:txBody>
          <a:bodyPr/>
          <a:lstStyle/>
          <a:p>
            <a:r>
              <a:rPr lang="en-US" dirty="0"/>
              <a:t>Page title with two lines goes here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A461178-6B57-FE55-D5F6-5BF546CDC4B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E436175-7B31-9799-F199-F1D98382832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3CD309-FC0E-E5D1-E251-B88036B6F833}"/>
              </a:ext>
            </a:extLst>
          </p:cNvPr>
          <p:cNvCxnSpPr>
            <a:cxnSpLocks/>
          </p:cNvCxnSpPr>
          <p:nvPr userDrawn="1"/>
        </p:nvCxnSpPr>
        <p:spPr>
          <a:xfrm>
            <a:off x="3792538" y="1196975"/>
            <a:ext cx="79914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hart Placeholder 8">
            <a:extLst>
              <a:ext uri="{FF2B5EF4-FFF2-40B4-BE49-F238E27FC236}">
                <a16:creationId xmlns:a16="http://schemas.microsoft.com/office/drawing/2014/main" id="{1B1CA750-2C5E-3122-CF84-09B56F5656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751595" y="1250019"/>
            <a:ext cx="8074800" cy="503742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2F32CC-322E-7EEE-71C4-9D778C13960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A2A6827-EE52-B7B5-5C9F-8BE92CCFCFB8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AC380EC-390C-95C1-DAF6-249D98732E65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976467B-5333-E245-3382-CC063CD1D9FF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97B505D-E045-3B3A-4B3E-A05F50873468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3E2715A-8CE3-7DC7-70AE-BCDC96971AA9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1DBE334-40FA-6E55-6441-AB5374857A92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457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Layout –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DA9AC1-72E2-26B9-E02D-193586F6FC53}"/>
              </a:ext>
            </a:extLst>
          </p:cNvPr>
          <p:cNvSpPr/>
          <p:nvPr userDrawn="1"/>
        </p:nvSpPr>
        <p:spPr>
          <a:xfrm>
            <a:off x="3428988" y="404813"/>
            <a:ext cx="8763012" cy="6453187"/>
          </a:xfrm>
          <a:prstGeom prst="rect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404813"/>
            <a:ext cx="2700000" cy="684848"/>
          </a:xfrm>
        </p:spPr>
        <p:txBody>
          <a:bodyPr/>
          <a:lstStyle/>
          <a:p>
            <a:r>
              <a:rPr lang="en-US" dirty="0"/>
              <a:t>Page title with two lines goes here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69E50F7-54D5-D722-9802-3D75C8084D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25" y="1196975"/>
            <a:ext cx="2700000" cy="22320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4D5374-64AC-4725-4F3B-40BD0B53ACA6}"/>
              </a:ext>
            </a:extLst>
          </p:cNvPr>
          <p:cNvCxnSpPr>
            <a:cxnSpLocks/>
          </p:cNvCxnSpPr>
          <p:nvPr userDrawn="1"/>
        </p:nvCxnSpPr>
        <p:spPr>
          <a:xfrm>
            <a:off x="407988" y="4103985"/>
            <a:ext cx="2700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A566C7C-2BD4-E499-1E46-1F8E0FEC97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851410"/>
            <a:ext cx="2700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 and titles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130A7A7-B685-11DA-C6E7-54F3F6E3F7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8325" y="4300113"/>
            <a:ext cx="2700000" cy="1973688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66220315-74A8-4CF2-0F04-C937D8763DA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765D2B3-6EC4-DD15-10BD-56C61C38BD9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CBCFEC-F5BB-A298-4AD3-49F853D16069}"/>
              </a:ext>
            </a:extLst>
          </p:cNvPr>
          <p:cNvCxnSpPr>
            <a:cxnSpLocks/>
          </p:cNvCxnSpPr>
          <p:nvPr userDrawn="1"/>
        </p:nvCxnSpPr>
        <p:spPr>
          <a:xfrm>
            <a:off x="3792538" y="1196975"/>
            <a:ext cx="79914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hart Placeholder 8">
            <a:extLst>
              <a:ext uri="{FF2B5EF4-FFF2-40B4-BE49-F238E27FC236}">
                <a16:creationId xmlns:a16="http://schemas.microsoft.com/office/drawing/2014/main" id="{ED3969C1-60E2-245F-DBBD-63F3E974B34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751594" y="1250019"/>
            <a:ext cx="8074800" cy="5037424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F9983F-F7AA-08DB-3FEA-DF2B6014C49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D4A504D-0B5E-836D-B398-A20EFCC89FAD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3788174-E233-BED1-CEBB-171DE0949374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1FC14A8-57AA-0F15-3FAE-0FACD7808963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3575B0-D772-8FD0-AAF1-9BF365267C01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2FCF0D-BAA1-4FC9-5471-348A666B7C99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27EBB21-6202-F992-FDD5-8C061C3F3FD4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222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Layout –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459ADFD-CD10-391C-7158-821D7DCE2B35}"/>
              </a:ext>
            </a:extLst>
          </p:cNvPr>
          <p:cNvSpPr/>
          <p:nvPr userDrawn="1"/>
        </p:nvSpPr>
        <p:spPr>
          <a:xfrm>
            <a:off x="3428988" y="404813"/>
            <a:ext cx="8763012" cy="6453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404813"/>
            <a:ext cx="2700000" cy="684848"/>
          </a:xfrm>
        </p:spPr>
        <p:txBody>
          <a:bodyPr/>
          <a:lstStyle/>
          <a:p>
            <a:r>
              <a:rPr lang="en-US" dirty="0"/>
              <a:t>Page title with two lines goes here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B45A857-645B-C2A3-6CC9-F84F97E3C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25" y="1196975"/>
            <a:ext cx="2700000" cy="22320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B1013F-B9CF-5170-0913-9789AF2EA8A5}"/>
              </a:ext>
            </a:extLst>
          </p:cNvPr>
          <p:cNvCxnSpPr>
            <a:cxnSpLocks/>
          </p:cNvCxnSpPr>
          <p:nvPr userDrawn="1"/>
        </p:nvCxnSpPr>
        <p:spPr>
          <a:xfrm>
            <a:off x="407988" y="4103985"/>
            <a:ext cx="2700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8F39A52-B1CF-0FEC-993C-A0D4D4C12E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851410"/>
            <a:ext cx="2700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 and titles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BE78810-C74E-C189-CEB1-7AE44D127C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8325" y="4300113"/>
            <a:ext cx="2700000" cy="1973688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BCD9570-D68E-E403-6E73-2B3D8B08E85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D690A0E-A611-3CE1-9703-9CDB13044A5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825B18-2AC2-D883-82C1-61F739864F04}"/>
              </a:ext>
            </a:extLst>
          </p:cNvPr>
          <p:cNvCxnSpPr>
            <a:cxnSpLocks/>
          </p:cNvCxnSpPr>
          <p:nvPr userDrawn="1"/>
        </p:nvCxnSpPr>
        <p:spPr>
          <a:xfrm>
            <a:off x="3792538" y="1196975"/>
            <a:ext cx="799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hart Placeholder 8">
            <a:extLst>
              <a:ext uri="{FF2B5EF4-FFF2-40B4-BE49-F238E27FC236}">
                <a16:creationId xmlns:a16="http://schemas.microsoft.com/office/drawing/2014/main" id="{F15D1265-F071-D64E-AFE0-6DFF88A3D31E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3751593" y="1236371"/>
            <a:ext cx="8074800" cy="5037417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25B89B-1B8E-A428-54EE-F2EBAC4E82D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ABD61CE-569F-5E69-CD07-626D0EE4FA7F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D96EE3D-F8F2-3316-E175-EB58F18584E5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6748741-EA64-EFA7-E83A-960BF84AB02B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7EDC48-201C-D32D-1626-1AE384611779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D34B64A-8B74-DBE4-334F-15CBE8331405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1126E54-E234-1BD8-9B01-8F66E8A43D72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00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 Layout –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0A79AE1-4044-7335-CB91-8D8C309F0D1E}"/>
              </a:ext>
            </a:extLst>
          </p:cNvPr>
          <p:cNvSpPr/>
          <p:nvPr userDrawn="1"/>
        </p:nvSpPr>
        <p:spPr>
          <a:xfrm>
            <a:off x="0" y="0"/>
            <a:ext cx="3432175" cy="6858000"/>
          </a:xfrm>
          <a:prstGeom prst="rect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404813"/>
            <a:ext cx="2700000" cy="684848"/>
          </a:xfrm>
        </p:spPr>
        <p:txBody>
          <a:bodyPr/>
          <a:lstStyle/>
          <a:p>
            <a:r>
              <a:rPr lang="en-US" dirty="0"/>
              <a:t>Page title with two lines goes here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67D3ACC-BD5D-43EB-76F0-EA3F21B95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25" y="1196975"/>
            <a:ext cx="2700000" cy="22320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E9C408-8982-C381-A18D-A1E74EC875BE}"/>
              </a:ext>
            </a:extLst>
          </p:cNvPr>
          <p:cNvCxnSpPr>
            <a:cxnSpLocks/>
          </p:cNvCxnSpPr>
          <p:nvPr userDrawn="1"/>
        </p:nvCxnSpPr>
        <p:spPr>
          <a:xfrm>
            <a:off x="407988" y="4103985"/>
            <a:ext cx="2700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964586E-9EBF-2455-DADC-FBB6A2BA3C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851410"/>
            <a:ext cx="2700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 and titles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9F3B5B6-B5F5-A9F6-B770-2D7288433E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8325" y="4300113"/>
            <a:ext cx="2700000" cy="1973688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C7F7A97-28F0-58BA-2E61-FCD077E854C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DFFFD19-794A-2F33-034E-9945F8F9043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" name="Table Placeholder 28">
            <a:extLst>
              <a:ext uri="{FF2B5EF4-FFF2-40B4-BE49-F238E27FC236}">
                <a16:creationId xmlns:a16="http://schemas.microsoft.com/office/drawing/2014/main" id="{F3133712-FEF4-E843-4605-7B2CCD6F760C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3792538" y="1196975"/>
            <a:ext cx="7991475" cy="50768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A42386-D4D5-7A43-99B6-BF479A01B5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BB0C47A-7824-F7FB-61C5-1CD25FF86520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873AD0F-1C04-E27E-9039-CF02B22FEC85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BF8D368-F072-09A1-9DFD-67248D1E137D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AE00819-2140-3B36-C3D2-B510682E4D84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D612BA-5CA8-B5A0-D0BB-9E7FE1D3AA44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EE593A-669A-9065-4459-5238732B27AD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044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 Layout –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459ADFD-CD10-391C-7158-821D7DCE2B35}"/>
              </a:ext>
            </a:extLst>
          </p:cNvPr>
          <p:cNvSpPr/>
          <p:nvPr userDrawn="1"/>
        </p:nvSpPr>
        <p:spPr>
          <a:xfrm>
            <a:off x="3428988" y="404813"/>
            <a:ext cx="8763012" cy="6453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404813"/>
            <a:ext cx="2700000" cy="684848"/>
          </a:xfrm>
        </p:spPr>
        <p:txBody>
          <a:bodyPr/>
          <a:lstStyle/>
          <a:p>
            <a:r>
              <a:rPr lang="en-US" dirty="0"/>
              <a:t>Page title with two lines goes here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B45A857-645B-C2A3-6CC9-F84F97E3C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25" y="1196975"/>
            <a:ext cx="2700000" cy="22320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B1013F-B9CF-5170-0913-9789AF2EA8A5}"/>
              </a:ext>
            </a:extLst>
          </p:cNvPr>
          <p:cNvCxnSpPr>
            <a:cxnSpLocks/>
          </p:cNvCxnSpPr>
          <p:nvPr userDrawn="1"/>
        </p:nvCxnSpPr>
        <p:spPr>
          <a:xfrm>
            <a:off x="407988" y="4103985"/>
            <a:ext cx="2700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8F39A52-B1CF-0FEC-993C-A0D4D4C12E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851410"/>
            <a:ext cx="2700000" cy="193038"/>
          </a:xfrm>
        </p:spPr>
        <p:txBody>
          <a:bodyPr anchor="b" anchorCtr="0"/>
          <a:lstStyle>
            <a:lvl1pPr>
              <a:defRPr lang="en-GB" sz="1400" kern="1200" spc="-40" baseline="0" dirty="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TT Travels" panose="020B0604020202020204" pitchFamily="34" charset="0"/>
              <a:buNone/>
            </a:pPr>
            <a:r>
              <a:rPr lang="en-US" dirty="0"/>
              <a:t>Header and titles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BE78810-C74E-C189-CEB1-7AE44D127C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8325" y="4300113"/>
            <a:ext cx="2700000" cy="1973688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200" b="0" spc="-40" baseline="0">
                <a:latin typeface="TT Travels" panose="02000503030000020004" pitchFamily="50" charset="0"/>
              </a:defRPr>
            </a:lvl1pPr>
          </a:lstStyle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quasi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BCD9570-D68E-E403-6E73-2B3D8B08E85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D690A0E-A611-3CE1-9703-9CDB13044A5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9" name="Table Placeholder 28">
            <a:extLst>
              <a:ext uri="{FF2B5EF4-FFF2-40B4-BE49-F238E27FC236}">
                <a16:creationId xmlns:a16="http://schemas.microsoft.com/office/drawing/2014/main" id="{EE115C3B-77A7-455D-CD12-16990BA34ED5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3792538" y="1196975"/>
            <a:ext cx="7991475" cy="5076826"/>
          </a:xfrm>
          <a:solidFill>
            <a:schemeClr val="bg1"/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5F0176-4DAE-5E6A-A2EA-9DB29594A1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5CA8532-DE62-83E7-1697-E57A04D54EF3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3D1C87-A523-5741-27B5-205139CA2C7E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0070292-AC2E-73ED-18A8-B78F7A590261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0F4895-F183-07A1-B9D2-A4278F728FF5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7B39DB-6205-5D1B-49CE-966FD08D98E0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3C0CE46-E7F9-7C11-E85C-EE62BE5ACE2C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842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Page title with two lines goes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C4613D43-5A47-C9D3-A338-0A096F46AE2B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419418" y="1196975"/>
            <a:ext cx="11355207" cy="50768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71861E-59AA-FDDC-7E66-DA829DF715F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AD0C66-228B-2FF0-8406-AAF4A3E721A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2691B7-4DD8-6604-9C3A-7A87450451C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A430611-2BBC-6857-5B2B-0D8FD35CF272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989F5A6-2737-BCD3-B053-7BF565C60446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F0C1040-D4BB-2A87-832E-289EC6FFA9DC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9CCA15-0BC3-FAB5-3AC4-6325D24D4E33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50438D-7168-7E04-2EA1-1EE5230776CC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A82373-B94D-5C64-D080-E7F254BC53A1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800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 –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with two lines goes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C4613D43-5A47-C9D3-A338-0A096F46AE2B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419418" y="1196975"/>
            <a:ext cx="11355207" cy="50768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341826-D6A1-27B0-2043-9BC09C46FDE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123200" y="6453189"/>
            <a:ext cx="2197788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8D363-8D6E-B638-7065-14BDE9C15D6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287E9F-9D53-13F2-A57E-C4D44B8631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8E4CF32-EF90-8399-D79A-DC3D88B244AE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77D6B0C-B7DB-5BC7-E749-F7E31E50F995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569CE33-E96F-15FA-41B1-4684944D7160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026D37-147A-2AEB-1D7C-1989FF368DCA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F207C99-D970-9E42-4D2E-8734CE513549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BBD4252-CF32-9226-377E-1065F0820C5C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75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 –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Page title with two lines goes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C4613D43-5A47-C9D3-A338-0A096F46AE2B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419418" y="1196975"/>
            <a:ext cx="11355207" cy="50768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52E1B-3360-64AB-4B2E-B3E0A226852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2A4B6-2D9E-48FF-7363-839D8E36D7F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E41A49-5674-98BF-07B3-64C2CE77854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811B503-744A-1CC8-73F3-CD0EC4E1E22B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779F6E1-CCAB-D947-67E2-7EE74E77A093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982C89E-8604-9451-D0C0-6444DE630FF5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4B876D2-3C8A-C3ED-5815-69B75A374864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0D14296-66AE-81FE-50AB-7555C705F16F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F2A4C1-E747-A3C5-38B5-32D934424CA2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036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 –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Page title with two lines goes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C4613D43-5A47-C9D3-A338-0A096F46AE2B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419418" y="1196975"/>
            <a:ext cx="11355207" cy="50768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B8F8AA-542E-44A8-DF05-D69696E9DEF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6961F7-5C57-63E1-F2DA-87A77A77799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F80C8C-2848-8384-F06D-1CB031AB433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CA1729-AA54-673E-0814-362C343B5AEE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1F9444B-0A9F-0B70-1375-85821AEDC12E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E77E2B-A6FF-0EA3-8932-789E548AA8BA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D748C6-2C49-8ED3-99A8-C6F8D4076620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75B7A5-0C91-2251-0DBF-AEB315D6E5DC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D1E25F-0119-34F2-F13A-F1A72640A16C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343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Page title with two lines goes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C4613D43-5A47-C9D3-A338-0A096F46AE2B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419418" y="1196975"/>
            <a:ext cx="11355207" cy="50768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2972FE-B926-F22A-7027-AB03CD594C4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C10340-1894-1AD7-AAD9-4193CCA5C2A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378E69-B55A-A1DC-3713-B714F237C5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F13BAA9-C022-E290-CD2F-C109073C5012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363143E-EAD8-285B-6481-08C8C19C9FC3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EB438-7C6B-1D79-163B-B1335D188416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3790442-2628-6F4A-5A14-1D241E9D3774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ED75F9-F595-C04F-5044-0A5E902C9944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5A5ABB-017D-32BF-0E59-D6F5F389172D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65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–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D2AEA1-84AB-1019-FE81-70A978421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8572" y="2966023"/>
            <a:ext cx="4320000" cy="1611313"/>
          </a:xfrm>
        </p:spPr>
        <p:txBody>
          <a:bodyPr anchor="ctr"/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Chapter divider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AB7F1C-19BF-E38D-4973-EFBBF3FF4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8572" y="1677988"/>
            <a:ext cx="4320000" cy="1030287"/>
          </a:xfrm>
        </p:spPr>
        <p:txBody>
          <a:bodyPr anchor="ctr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FCF61C3-D92F-00AB-2CBF-30DF6D5E68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07764" y="580519"/>
            <a:ext cx="5698800" cy="5696961"/>
          </a:xfrm>
          <a:custGeom>
            <a:avLst/>
            <a:gdLst>
              <a:gd name="connsiteX0" fmla="*/ 0 w 5696440"/>
              <a:gd name="connsiteY0" fmla="*/ 0 h 5696961"/>
              <a:gd name="connsiteX1" fmla="*/ 1843276 w 5696440"/>
              <a:gd name="connsiteY1" fmla="*/ 0 h 5696961"/>
              <a:gd name="connsiteX2" fmla="*/ 2848205 w 5696440"/>
              <a:gd name="connsiteY2" fmla="*/ 1005029 h 5696961"/>
              <a:gd name="connsiteX3" fmla="*/ 3853164 w 5696440"/>
              <a:gd name="connsiteY3" fmla="*/ 0 h 5696961"/>
              <a:gd name="connsiteX4" fmla="*/ 5696440 w 5696440"/>
              <a:gd name="connsiteY4" fmla="*/ 0 h 5696961"/>
              <a:gd name="connsiteX5" fmla="*/ 5696440 w 5696440"/>
              <a:gd name="connsiteY5" fmla="*/ 1843420 h 5696961"/>
              <a:gd name="connsiteX6" fmla="*/ 4691491 w 5696440"/>
              <a:gd name="connsiteY6" fmla="*/ 2848490 h 5696961"/>
              <a:gd name="connsiteX7" fmla="*/ 5696440 w 5696440"/>
              <a:gd name="connsiteY7" fmla="*/ 3853509 h 5696961"/>
              <a:gd name="connsiteX8" fmla="*/ 5696440 w 5696440"/>
              <a:gd name="connsiteY8" fmla="*/ 5696961 h 5696961"/>
              <a:gd name="connsiteX9" fmla="*/ 3853184 w 5696440"/>
              <a:gd name="connsiteY9" fmla="*/ 5696961 h 5696961"/>
              <a:gd name="connsiteX10" fmla="*/ 2848205 w 5696440"/>
              <a:gd name="connsiteY10" fmla="*/ 4691911 h 5696961"/>
              <a:gd name="connsiteX11" fmla="*/ 1843255 w 5696440"/>
              <a:gd name="connsiteY11" fmla="*/ 5696961 h 5696961"/>
              <a:gd name="connsiteX12" fmla="*/ 0 w 5696440"/>
              <a:gd name="connsiteY12" fmla="*/ 5696961 h 5696961"/>
              <a:gd name="connsiteX13" fmla="*/ 0 w 5696440"/>
              <a:gd name="connsiteY13" fmla="*/ 3853550 h 5696961"/>
              <a:gd name="connsiteX14" fmla="*/ 1004969 w 5696440"/>
              <a:gd name="connsiteY14" fmla="*/ 2848490 h 5696961"/>
              <a:gd name="connsiteX15" fmla="*/ 0 w 5696440"/>
              <a:gd name="connsiteY15" fmla="*/ 1843420 h 56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96440" h="5696961">
                <a:moveTo>
                  <a:pt x="0" y="0"/>
                </a:moveTo>
                <a:lnTo>
                  <a:pt x="1843276" y="0"/>
                </a:lnTo>
                <a:lnTo>
                  <a:pt x="2848205" y="1005029"/>
                </a:lnTo>
                <a:lnTo>
                  <a:pt x="3853164" y="0"/>
                </a:lnTo>
                <a:lnTo>
                  <a:pt x="5696440" y="0"/>
                </a:lnTo>
                <a:lnTo>
                  <a:pt x="5696440" y="1843420"/>
                </a:lnTo>
                <a:lnTo>
                  <a:pt x="4691491" y="2848490"/>
                </a:lnTo>
                <a:lnTo>
                  <a:pt x="5696440" y="3853509"/>
                </a:lnTo>
                <a:lnTo>
                  <a:pt x="5696440" y="5696961"/>
                </a:lnTo>
                <a:lnTo>
                  <a:pt x="3853184" y="5696961"/>
                </a:lnTo>
                <a:lnTo>
                  <a:pt x="2848205" y="4691911"/>
                </a:lnTo>
                <a:lnTo>
                  <a:pt x="1843255" y="5696961"/>
                </a:lnTo>
                <a:lnTo>
                  <a:pt x="0" y="5696961"/>
                </a:lnTo>
                <a:lnTo>
                  <a:pt x="0" y="3853550"/>
                </a:lnTo>
                <a:lnTo>
                  <a:pt x="1004969" y="2848490"/>
                </a:lnTo>
                <a:lnTo>
                  <a:pt x="0" y="18434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DF4FA4-FF3C-A5F1-8405-31941E165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8572" y="4882709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A72874A-74D8-FC29-33F0-C0C765A953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8572" y="5164084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31EB9D7-6A84-AA10-35EE-B549129D9A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4480" y="4882929"/>
            <a:ext cx="4024091" cy="180534"/>
          </a:xfrm>
        </p:spPr>
        <p:txBody>
          <a:bodyPr/>
          <a:lstStyle>
            <a:lvl1pPr>
              <a:defRPr sz="1100"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1390DBB-5818-8E35-B882-674FC7A18D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4480" y="5164304"/>
            <a:ext cx="4024091" cy="180534"/>
          </a:xfrm>
        </p:spPr>
        <p:txBody>
          <a:bodyPr/>
          <a:lstStyle>
            <a:lvl1pPr>
              <a:defRPr sz="1100"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5482029-02E2-AAF0-79E4-33BEA0928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4106" y="6453188"/>
            <a:ext cx="52578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F1F20-2586-7C61-FB25-643254389F7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71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 – Cor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D4F7-43BE-83B9-3CBB-B3DF6F2EE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Page title with two lines goes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C4613D43-5A47-C9D3-A338-0A096F46AE2B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419418" y="1196975"/>
            <a:ext cx="11355207" cy="50768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C8D38A-9C93-B1FB-24D4-AC0F469EB24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9AB9B9-379D-0E8A-AB65-D6D3B359722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B547B8-0CEF-64F0-BE4B-BCB54792C7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9F8EC52-5446-E59B-55FF-30EC0EEB947A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7105411-8E4E-5373-D9A9-9502697FB47F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E4023C-3A1D-5CDC-3A74-C32B40F37771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863F9A7-E280-BD46-CDA3-6FD9438AECF0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F490FD9-29B2-3011-9900-B2095ECA5DCC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516BE5-6C02-EA83-C7E4-212D7ACE01F4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2654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– Oprion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1E525462-57CD-0B8B-1CC4-271FB3C0B9ED}"/>
              </a:ext>
            </a:extLst>
          </p:cNvPr>
          <p:cNvSpPr/>
          <p:nvPr userDrawn="1"/>
        </p:nvSpPr>
        <p:spPr>
          <a:xfrm>
            <a:off x="3872112" y="1204913"/>
            <a:ext cx="4447777" cy="4448175"/>
          </a:xfrm>
          <a:custGeom>
            <a:avLst/>
            <a:gdLst/>
            <a:ahLst/>
            <a:cxnLst/>
            <a:rect l="l" t="t" r="r" b="b"/>
            <a:pathLst>
              <a:path w="5850255" h="5850255">
                <a:moveTo>
                  <a:pt x="5849654" y="0"/>
                </a:moveTo>
                <a:lnTo>
                  <a:pt x="3956800" y="0"/>
                </a:lnTo>
                <a:lnTo>
                  <a:pt x="2924811" y="1031968"/>
                </a:lnTo>
                <a:lnTo>
                  <a:pt x="1892853" y="0"/>
                </a:lnTo>
                <a:lnTo>
                  <a:pt x="0" y="0"/>
                </a:lnTo>
                <a:lnTo>
                  <a:pt x="0" y="1892832"/>
                </a:lnTo>
                <a:lnTo>
                  <a:pt x="1031999" y="2924842"/>
                </a:lnTo>
                <a:lnTo>
                  <a:pt x="0" y="3956842"/>
                </a:lnTo>
                <a:lnTo>
                  <a:pt x="0" y="5849664"/>
                </a:lnTo>
                <a:lnTo>
                  <a:pt x="1892832" y="5849664"/>
                </a:lnTo>
                <a:lnTo>
                  <a:pt x="2924811" y="4817675"/>
                </a:lnTo>
                <a:lnTo>
                  <a:pt x="3956821" y="5849664"/>
                </a:lnTo>
                <a:lnTo>
                  <a:pt x="5849654" y="5849664"/>
                </a:lnTo>
                <a:lnTo>
                  <a:pt x="5849654" y="3956800"/>
                </a:lnTo>
                <a:lnTo>
                  <a:pt x="4817675" y="2924842"/>
                </a:lnTo>
                <a:lnTo>
                  <a:pt x="5849654" y="1892832"/>
                </a:lnTo>
                <a:lnTo>
                  <a:pt x="58496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latin typeface="TT Travels" panose="02000503030000020004" pitchFamily="50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B69466-3574-7622-53E7-820BD11606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13" y="2703513"/>
            <a:ext cx="6327775" cy="1450975"/>
          </a:xfrm>
        </p:spPr>
        <p:txBody>
          <a:bodyPr/>
          <a:lstStyle>
            <a:lvl1pPr algn="ctr">
              <a:defRPr sz="8800" spc="-300" baseline="0">
                <a:solidFill>
                  <a:schemeClr val="accent3"/>
                </a:solidFill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482475-3020-E9E9-9C48-9618F454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2038B-63F9-7618-8FFB-DF376A31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7D8745-3E6E-3D09-A73A-1C89CA44D34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E35B9D0-0FCF-DC06-F635-919A770ACF09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CC43BA-1C2C-4DA2-ED0F-B76A21F0A069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445235-7173-4B38-43A8-291600C3A0FA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66B2B27-86F8-3AEF-B059-E9F6D66F8328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80DA889-698E-E63E-47B8-C2E18239B97B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7F93C7A-0FD7-D6BC-76BF-CB4D9D7D65E6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E327E8-8CE6-1E75-7292-01D3437C52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74401" y="5872785"/>
            <a:ext cx="1843200" cy="521651"/>
            <a:chOff x="1719090" y="2330501"/>
            <a:chExt cx="7772399" cy="2199698"/>
          </a:xfrm>
          <a:solidFill>
            <a:schemeClr val="accent3"/>
          </a:solidFill>
        </p:grpSpPr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30D8A8B7-72DE-9E8F-3135-76350FE54F45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>
                <a:latin typeface="TT Travels" panose="02000503030000020004" pitchFamily="50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C5B69F-B263-3E74-78E6-4FB5F69423F4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>
                <a:latin typeface="TT Travels" panose="02000503030000020004" pitchFamily="50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44979A5-7777-5D93-381C-A74BD3881AFE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>
                <a:latin typeface="TT Travels" panose="02000503030000020004" pitchFamily="50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745349-06F3-850A-DB5C-D193C3B741DF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>
                <a:latin typeface="TT Travels" panose="02000503030000020004" pitchFamily="50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611F3A9-4297-879A-D058-81F2D017AA8A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>
                <a:latin typeface="TT Travels" panose="02000503030000020004" pitchFamily="50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6B1332-F64F-F5F6-58BB-27D1F942FDB8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92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– Oprion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69D830-7D02-5227-904D-8D6D405BFC9F}"/>
              </a:ext>
            </a:extLst>
          </p:cNvPr>
          <p:cNvSpPr/>
          <p:nvPr userDrawn="1"/>
        </p:nvSpPr>
        <p:spPr>
          <a:xfrm>
            <a:off x="0" y="6273800"/>
            <a:ext cx="12191998" cy="58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EEED9D1-E1DD-A12F-5677-7EA17F3495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466521 w 12191999"/>
              <a:gd name="connsiteY0" fmla="*/ 6472067 h 6857999"/>
              <a:gd name="connsiteX1" fmla="*/ 488196 w 12191999"/>
              <a:gd name="connsiteY1" fmla="*/ 6493193 h 6857999"/>
              <a:gd name="connsiteX2" fmla="*/ 466521 w 12191999"/>
              <a:gd name="connsiteY2" fmla="*/ 6514320 h 6857999"/>
              <a:gd name="connsiteX3" fmla="*/ 444842 w 12191999"/>
              <a:gd name="connsiteY3" fmla="*/ 6493193 h 6857999"/>
              <a:gd name="connsiteX4" fmla="*/ 466521 w 12191999"/>
              <a:gd name="connsiteY4" fmla="*/ 6472067 h 6857999"/>
              <a:gd name="connsiteX5" fmla="*/ 958369 w 12191999"/>
              <a:gd name="connsiteY5" fmla="*/ 6466470 h 6857999"/>
              <a:gd name="connsiteX6" fmla="*/ 977482 w 12191999"/>
              <a:gd name="connsiteY6" fmla="*/ 6482443 h 6857999"/>
              <a:gd name="connsiteX7" fmla="*/ 939255 w 12191999"/>
              <a:gd name="connsiteY7" fmla="*/ 6482443 h 6857999"/>
              <a:gd name="connsiteX8" fmla="*/ 958369 w 12191999"/>
              <a:gd name="connsiteY8" fmla="*/ 6466470 h 6857999"/>
              <a:gd name="connsiteX9" fmla="*/ 844578 w 12191999"/>
              <a:gd name="connsiteY9" fmla="*/ 6466470 h 6857999"/>
              <a:gd name="connsiteX10" fmla="*/ 863691 w 12191999"/>
              <a:gd name="connsiteY10" fmla="*/ 6482443 h 6857999"/>
              <a:gd name="connsiteX11" fmla="*/ 825464 w 12191999"/>
              <a:gd name="connsiteY11" fmla="*/ 6482443 h 6857999"/>
              <a:gd name="connsiteX12" fmla="*/ 844578 w 12191999"/>
              <a:gd name="connsiteY12" fmla="*/ 6466470 h 6857999"/>
              <a:gd name="connsiteX13" fmla="*/ 690027 w 12191999"/>
              <a:gd name="connsiteY13" fmla="*/ 6446133 h 6857999"/>
              <a:gd name="connsiteX14" fmla="*/ 690027 w 12191999"/>
              <a:gd name="connsiteY14" fmla="*/ 6468483 h 6857999"/>
              <a:gd name="connsiteX15" fmla="*/ 715129 w 12191999"/>
              <a:gd name="connsiteY15" fmla="*/ 6493114 h 6857999"/>
              <a:gd name="connsiteX16" fmla="*/ 690028 w 12191999"/>
              <a:gd name="connsiteY16" fmla="*/ 6517744 h 6857999"/>
              <a:gd name="connsiteX17" fmla="*/ 690028 w 12191999"/>
              <a:gd name="connsiteY17" fmla="*/ 6540094 h 6857999"/>
              <a:gd name="connsiteX18" fmla="*/ 712405 w 12191999"/>
              <a:gd name="connsiteY18" fmla="*/ 6540094 h 6857999"/>
              <a:gd name="connsiteX19" fmla="*/ 737064 w 12191999"/>
              <a:gd name="connsiteY19" fmla="*/ 6515023 h 6857999"/>
              <a:gd name="connsiteX20" fmla="*/ 761723 w 12191999"/>
              <a:gd name="connsiteY20" fmla="*/ 6540094 h 6857999"/>
              <a:gd name="connsiteX21" fmla="*/ 784100 w 12191999"/>
              <a:gd name="connsiteY21" fmla="*/ 6540094 h 6857999"/>
              <a:gd name="connsiteX22" fmla="*/ 784100 w 12191999"/>
              <a:gd name="connsiteY22" fmla="*/ 6517744 h 6857999"/>
              <a:gd name="connsiteX23" fmla="*/ 759000 w 12191999"/>
              <a:gd name="connsiteY23" fmla="*/ 6493114 h 6857999"/>
              <a:gd name="connsiteX24" fmla="*/ 784100 w 12191999"/>
              <a:gd name="connsiteY24" fmla="*/ 6468483 h 6857999"/>
              <a:gd name="connsiteX25" fmla="*/ 784100 w 12191999"/>
              <a:gd name="connsiteY25" fmla="*/ 6446133 h 6857999"/>
              <a:gd name="connsiteX26" fmla="*/ 761724 w 12191999"/>
              <a:gd name="connsiteY26" fmla="*/ 6446133 h 6857999"/>
              <a:gd name="connsiteX27" fmla="*/ 737064 w 12191999"/>
              <a:gd name="connsiteY27" fmla="*/ 6471205 h 6857999"/>
              <a:gd name="connsiteX28" fmla="*/ 712404 w 12191999"/>
              <a:gd name="connsiteY28" fmla="*/ 6446133 h 6857999"/>
              <a:gd name="connsiteX29" fmla="*/ 578446 w 12191999"/>
              <a:gd name="connsiteY29" fmla="*/ 6446132 h 6857999"/>
              <a:gd name="connsiteX30" fmla="*/ 578450 w 12191999"/>
              <a:gd name="connsiteY30" fmla="*/ 6497896 h 6857999"/>
              <a:gd name="connsiteX31" fmla="*/ 587671 w 12191999"/>
              <a:gd name="connsiteY31" fmla="*/ 6530019 h 6857999"/>
              <a:gd name="connsiteX32" fmla="*/ 617430 w 12191999"/>
              <a:gd name="connsiteY32" fmla="*/ 6541951 h 6857999"/>
              <a:gd name="connsiteX33" fmla="*/ 645567 w 12191999"/>
              <a:gd name="connsiteY33" fmla="*/ 6529927 h 6857999"/>
              <a:gd name="connsiteX34" fmla="*/ 645588 w 12191999"/>
              <a:gd name="connsiteY34" fmla="*/ 6540093 h 6857999"/>
              <a:gd name="connsiteX35" fmla="*/ 677343 w 12191999"/>
              <a:gd name="connsiteY35" fmla="*/ 6540093 h 6857999"/>
              <a:gd name="connsiteX36" fmla="*/ 677343 w 12191999"/>
              <a:gd name="connsiteY36" fmla="*/ 6446132 h 6857999"/>
              <a:gd name="connsiteX37" fmla="*/ 644596 w 12191999"/>
              <a:gd name="connsiteY37" fmla="*/ 6446132 h 6857999"/>
              <a:gd name="connsiteX38" fmla="*/ 644596 w 12191999"/>
              <a:gd name="connsiteY38" fmla="*/ 6494992 h 6857999"/>
              <a:gd name="connsiteX39" fmla="*/ 640538 w 12191999"/>
              <a:gd name="connsiteY39" fmla="*/ 6509586 h 6857999"/>
              <a:gd name="connsiteX40" fmla="*/ 627894 w 12191999"/>
              <a:gd name="connsiteY40" fmla="*/ 6514691 h 6857999"/>
              <a:gd name="connsiteX41" fmla="*/ 615245 w 12191999"/>
              <a:gd name="connsiteY41" fmla="*/ 6509586 h 6857999"/>
              <a:gd name="connsiteX42" fmla="*/ 611192 w 12191999"/>
              <a:gd name="connsiteY42" fmla="*/ 6494992 h 6857999"/>
              <a:gd name="connsiteX43" fmla="*/ 611192 w 12191999"/>
              <a:gd name="connsiteY43" fmla="*/ 6446132 h 6857999"/>
              <a:gd name="connsiteX44" fmla="*/ 476006 w 12191999"/>
              <a:gd name="connsiteY44" fmla="*/ 6444254 h 6857999"/>
              <a:gd name="connsiteX45" fmla="*/ 444012 w 12191999"/>
              <a:gd name="connsiteY45" fmla="*/ 6457586 h 6857999"/>
              <a:gd name="connsiteX46" fmla="*/ 443992 w 12191999"/>
              <a:gd name="connsiteY46" fmla="*/ 6446133 h 6857999"/>
              <a:gd name="connsiteX47" fmla="*/ 412237 w 12191999"/>
              <a:gd name="connsiteY47" fmla="*/ 6446133 h 6857999"/>
              <a:gd name="connsiteX48" fmla="*/ 412237 w 12191999"/>
              <a:gd name="connsiteY48" fmla="*/ 6577678 h 6857999"/>
              <a:gd name="connsiteX49" fmla="*/ 444973 w 12191999"/>
              <a:gd name="connsiteY49" fmla="*/ 6577678 h 6857999"/>
              <a:gd name="connsiteX50" fmla="*/ 444973 w 12191999"/>
              <a:gd name="connsiteY50" fmla="*/ 6530580 h 6857999"/>
              <a:gd name="connsiteX51" fmla="*/ 474158 w 12191999"/>
              <a:gd name="connsiteY51" fmla="*/ 6541974 h 6857999"/>
              <a:gd name="connsiteX52" fmla="*/ 521631 w 12191999"/>
              <a:gd name="connsiteY52" fmla="*/ 6493113 h 6857999"/>
              <a:gd name="connsiteX53" fmla="*/ 476006 w 12191999"/>
              <a:gd name="connsiteY53" fmla="*/ 6444254 h 6857999"/>
              <a:gd name="connsiteX54" fmla="*/ 958259 w 12191999"/>
              <a:gd name="connsiteY54" fmla="*/ 6443295 h 6857999"/>
              <a:gd name="connsiteX55" fmla="*/ 905155 w 12191999"/>
              <a:gd name="connsiteY55" fmla="*/ 6493113 h 6857999"/>
              <a:gd name="connsiteX56" fmla="*/ 958443 w 12191999"/>
              <a:gd name="connsiteY56" fmla="*/ 6542931 h 6857999"/>
              <a:gd name="connsiteX57" fmla="*/ 1007752 w 12191999"/>
              <a:gd name="connsiteY57" fmla="*/ 6511656 h 6857999"/>
              <a:gd name="connsiteX58" fmla="*/ 974405 w 12191999"/>
              <a:gd name="connsiteY58" fmla="*/ 6511656 h 6857999"/>
              <a:gd name="connsiteX59" fmla="*/ 958510 w 12191999"/>
              <a:gd name="connsiteY59" fmla="*/ 6519937 h 6857999"/>
              <a:gd name="connsiteX60" fmla="*/ 938529 w 12191999"/>
              <a:gd name="connsiteY60" fmla="*/ 6500799 h 6857999"/>
              <a:gd name="connsiteX61" fmla="*/ 1009121 w 12191999"/>
              <a:gd name="connsiteY61" fmla="*/ 6500799 h 6857999"/>
              <a:gd name="connsiteX62" fmla="*/ 1009837 w 12191999"/>
              <a:gd name="connsiteY62" fmla="*/ 6493113 h 6857999"/>
              <a:gd name="connsiteX63" fmla="*/ 958259 w 12191999"/>
              <a:gd name="connsiteY63" fmla="*/ 6443295 h 6857999"/>
              <a:gd name="connsiteX64" fmla="*/ 844469 w 12191999"/>
              <a:gd name="connsiteY64" fmla="*/ 6443295 h 6857999"/>
              <a:gd name="connsiteX65" fmla="*/ 791365 w 12191999"/>
              <a:gd name="connsiteY65" fmla="*/ 6493113 h 6857999"/>
              <a:gd name="connsiteX66" fmla="*/ 844653 w 12191999"/>
              <a:gd name="connsiteY66" fmla="*/ 6542931 h 6857999"/>
              <a:gd name="connsiteX67" fmla="*/ 893962 w 12191999"/>
              <a:gd name="connsiteY67" fmla="*/ 6511656 h 6857999"/>
              <a:gd name="connsiteX68" fmla="*/ 860614 w 12191999"/>
              <a:gd name="connsiteY68" fmla="*/ 6511656 h 6857999"/>
              <a:gd name="connsiteX69" fmla="*/ 844719 w 12191999"/>
              <a:gd name="connsiteY69" fmla="*/ 6519937 h 6857999"/>
              <a:gd name="connsiteX70" fmla="*/ 824738 w 12191999"/>
              <a:gd name="connsiteY70" fmla="*/ 6500799 h 6857999"/>
              <a:gd name="connsiteX71" fmla="*/ 895331 w 12191999"/>
              <a:gd name="connsiteY71" fmla="*/ 6500799 h 6857999"/>
              <a:gd name="connsiteX72" fmla="*/ 896047 w 12191999"/>
              <a:gd name="connsiteY72" fmla="*/ 6493113 h 6857999"/>
              <a:gd name="connsiteX73" fmla="*/ 844469 w 12191999"/>
              <a:gd name="connsiteY73" fmla="*/ 6443295 h 6857999"/>
              <a:gd name="connsiteX74" fmla="*/ 532414 w 12191999"/>
              <a:gd name="connsiteY74" fmla="*/ 6408549 h 6857999"/>
              <a:gd name="connsiteX75" fmla="*/ 532414 w 12191999"/>
              <a:gd name="connsiteY75" fmla="*/ 6540094 h 6857999"/>
              <a:gd name="connsiteX76" fmla="*/ 565284 w 12191999"/>
              <a:gd name="connsiteY76" fmla="*/ 6540094 h 6857999"/>
              <a:gd name="connsiteX77" fmla="*/ 565284 w 12191999"/>
              <a:gd name="connsiteY77" fmla="*/ 6408549 h 6857999"/>
              <a:gd name="connsiteX78" fmla="*/ 7423150 w 12191999"/>
              <a:gd name="connsiteY78" fmla="*/ 3253581 h 6857999"/>
              <a:gd name="connsiteX79" fmla="*/ 7423150 w 12191999"/>
              <a:gd name="connsiteY79" fmla="*/ 3420011 h 6857999"/>
              <a:gd name="connsiteX80" fmla="*/ 7513883 w 12191999"/>
              <a:gd name="connsiteY80" fmla="*/ 3510753 h 6857999"/>
              <a:gd name="connsiteX81" fmla="*/ 7423150 w 12191999"/>
              <a:gd name="connsiteY81" fmla="*/ 3601494 h 6857999"/>
              <a:gd name="connsiteX82" fmla="*/ 7423150 w 12191999"/>
              <a:gd name="connsiteY82" fmla="*/ 3767924 h 6857999"/>
              <a:gd name="connsiteX83" fmla="*/ 7589567 w 12191999"/>
              <a:gd name="connsiteY83" fmla="*/ 3767924 h 6857999"/>
              <a:gd name="connsiteX84" fmla="*/ 7680297 w 12191999"/>
              <a:gd name="connsiteY84" fmla="*/ 3677184 h 6857999"/>
              <a:gd name="connsiteX85" fmla="*/ 7771031 w 12191999"/>
              <a:gd name="connsiteY85" fmla="*/ 3767924 h 6857999"/>
              <a:gd name="connsiteX86" fmla="*/ 7937447 w 12191999"/>
              <a:gd name="connsiteY86" fmla="*/ 3767924 h 6857999"/>
              <a:gd name="connsiteX87" fmla="*/ 7937447 w 12191999"/>
              <a:gd name="connsiteY87" fmla="*/ 3601490 h 6857999"/>
              <a:gd name="connsiteX88" fmla="*/ 7846717 w 12191999"/>
              <a:gd name="connsiteY88" fmla="*/ 3510753 h 6857999"/>
              <a:gd name="connsiteX89" fmla="*/ 7937447 w 12191999"/>
              <a:gd name="connsiteY89" fmla="*/ 3420011 h 6857999"/>
              <a:gd name="connsiteX90" fmla="*/ 7937447 w 12191999"/>
              <a:gd name="connsiteY90" fmla="*/ 3253581 h 6857999"/>
              <a:gd name="connsiteX91" fmla="*/ 7771029 w 12191999"/>
              <a:gd name="connsiteY91" fmla="*/ 3253581 h 6857999"/>
              <a:gd name="connsiteX92" fmla="*/ 7680297 w 12191999"/>
              <a:gd name="connsiteY92" fmla="*/ 3344319 h 6857999"/>
              <a:gd name="connsiteX93" fmla="*/ 7589568 w 12191999"/>
              <a:gd name="connsiteY93" fmla="*/ 3253581 h 6857999"/>
              <a:gd name="connsiteX94" fmla="*/ 0 w 12191999"/>
              <a:gd name="connsiteY94" fmla="*/ 0 h 6857999"/>
              <a:gd name="connsiteX95" fmla="*/ 12191999 w 12191999"/>
              <a:gd name="connsiteY95" fmla="*/ 0 h 6857999"/>
              <a:gd name="connsiteX96" fmla="*/ 12191999 w 12191999"/>
              <a:gd name="connsiteY96" fmla="*/ 6857999 h 6857999"/>
              <a:gd name="connsiteX97" fmla="*/ 0 w 12191999"/>
              <a:gd name="connsiteY9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2191999" h="6857999">
                <a:moveTo>
                  <a:pt x="466521" y="6472067"/>
                </a:moveTo>
                <a:cubicBezTo>
                  <a:pt x="479748" y="6472067"/>
                  <a:pt x="488196" y="6481761"/>
                  <a:pt x="488196" y="6493193"/>
                </a:cubicBezTo>
                <a:cubicBezTo>
                  <a:pt x="488196" y="6504806"/>
                  <a:pt x="479633" y="6514320"/>
                  <a:pt x="466521" y="6514320"/>
                </a:cubicBezTo>
                <a:cubicBezTo>
                  <a:pt x="453844" y="6514320"/>
                  <a:pt x="444842" y="6505244"/>
                  <a:pt x="444842" y="6493193"/>
                </a:cubicBezTo>
                <a:cubicBezTo>
                  <a:pt x="444842" y="6481704"/>
                  <a:pt x="453296" y="6472067"/>
                  <a:pt x="466521" y="6472067"/>
                </a:cubicBezTo>
                <a:close/>
                <a:moveTo>
                  <a:pt x="958369" y="6466470"/>
                </a:moveTo>
                <a:cubicBezTo>
                  <a:pt x="971985" y="6466470"/>
                  <a:pt x="977482" y="6475936"/>
                  <a:pt x="977482" y="6482443"/>
                </a:cubicBezTo>
                <a:lnTo>
                  <a:pt x="939255" y="6482443"/>
                </a:lnTo>
                <a:cubicBezTo>
                  <a:pt x="939255" y="6475859"/>
                  <a:pt x="944812" y="6466470"/>
                  <a:pt x="958369" y="6466470"/>
                </a:cubicBezTo>
                <a:close/>
                <a:moveTo>
                  <a:pt x="844578" y="6466470"/>
                </a:moveTo>
                <a:cubicBezTo>
                  <a:pt x="858195" y="6466470"/>
                  <a:pt x="863691" y="6475936"/>
                  <a:pt x="863691" y="6482443"/>
                </a:cubicBezTo>
                <a:lnTo>
                  <a:pt x="825464" y="6482443"/>
                </a:lnTo>
                <a:cubicBezTo>
                  <a:pt x="825464" y="6475859"/>
                  <a:pt x="831020" y="6466470"/>
                  <a:pt x="844578" y="6466470"/>
                </a:cubicBezTo>
                <a:close/>
                <a:moveTo>
                  <a:pt x="690027" y="6446133"/>
                </a:moveTo>
                <a:lnTo>
                  <a:pt x="690027" y="6468483"/>
                </a:lnTo>
                <a:lnTo>
                  <a:pt x="715129" y="6493114"/>
                </a:lnTo>
                <a:lnTo>
                  <a:pt x="690028" y="6517744"/>
                </a:lnTo>
                <a:lnTo>
                  <a:pt x="690028" y="6540094"/>
                </a:lnTo>
                <a:lnTo>
                  <a:pt x="712405" y="6540094"/>
                </a:lnTo>
                <a:lnTo>
                  <a:pt x="737064" y="6515023"/>
                </a:lnTo>
                <a:lnTo>
                  <a:pt x="761723" y="6540094"/>
                </a:lnTo>
                <a:lnTo>
                  <a:pt x="784100" y="6540094"/>
                </a:lnTo>
                <a:lnTo>
                  <a:pt x="784100" y="6517744"/>
                </a:lnTo>
                <a:lnTo>
                  <a:pt x="759000" y="6493114"/>
                </a:lnTo>
                <a:lnTo>
                  <a:pt x="784100" y="6468483"/>
                </a:lnTo>
                <a:lnTo>
                  <a:pt x="784100" y="6446133"/>
                </a:lnTo>
                <a:lnTo>
                  <a:pt x="761724" y="6446133"/>
                </a:lnTo>
                <a:lnTo>
                  <a:pt x="737064" y="6471205"/>
                </a:lnTo>
                <a:lnTo>
                  <a:pt x="712404" y="6446133"/>
                </a:lnTo>
                <a:close/>
                <a:moveTo>
                  <a:pt x="578446" y="6446132"/>
                </a:moveTo>
                <a:lnTo>
                  <a:pt x="578450" y="6497896"/>
                </a:lnTo>
                <a:cubicBezTo>
                  <a:pt x="578450" y="6512449"/>
                  <a:pt x="580678" y="6521946"/>
                  <a:pt x="587671" y="6530019"/>
                </a:cubicBezTo>
                <a:cubicBezTo>
                  <a:pt x="595069" y="6538557"/>
                  <a:pt x="606368" y="6541951"/>
                  <a:pt x="617430" y="6541951"/>
                </a:cubicBezTo>
                <a:cubicBezTo>
                  <a:pt x="630388" y="6541951"/>
                  <a:pt x="639364" y="6537088"/>
                  <a:pt x="645567" y="6529927"/>
                </a:cubicBezTo>
                <a:lnTo>
                  <a:pt x="645588" y="6540093"/>
                </a:lnTo>
                <a:lnTo>
                  <a:pt x="677343" y="6540093"/>
                </a:lnTo>
                <a:lnTo>
                  <a:pt x="677343" y="6446132"/>
                </a:lnTo>
                <a:lnTo>
                  <a:pt x="644596" y="6446132"/>
                </a:lnTo>
                <a:lnTo>
                  <a:pt x="644596" y="6494992"/>
                </a:lnTo>
                <a:cubicBezTo>
                  <a:pt x="644596" y="6502399"/>
                  <a:pt x="643576" y="6505997"/>
                  <a:pt x="640538" y="6509586"/>
                </a:cubicBezTo>
                <a:cubicBezTo>
                  <a:pt x="637603" y="6513056"/>
                  <a:pt x="632999" y="6514691"/>
                  <a:pt x="627894" y="6514691"/>
                </a:cubicBezTo>
                <a:cubicBezTo>
                  <a:pt x="622793" y="6514691"/>
                  <a:pt x="618181" y="6513056"/>
                  <a:pt x="615245" y="6509586"/>
                </a:cubicBezTo>
                <a:cubicBezTo>
                  <a:pt x="612207" y="6505997"/>
                  <a:pt x="611192" y="6502399"/>
                  <a:pt x="611192" y="6494992"/>
                </a:cubicBezTo>
                <a:lnTo>
                  <a:pt x="611192" y="6446132"/>
                </a:lnTo>
                <a:close/>
                <a:moveTo>
                  <a:pt x="476006" y="6444254"/>
                </a:moveTo>
                <a:cubicBezTo>
                  <a:pt x="462098" y="6444254"/>
                  <a:pt x="450166" y="6450383"/>
                  <a:pt x="444012" y="6457586"/>
                </a:cubicBezTo>
                <a:lnTo>
                  <a:pt x="443992" y="6446133"/>
                </a:lnTo>
                <a:lnTo>
                  <a:pt x="412237" y="6446133"/>
                </a:lnTo>
                <a:lnTo>
                  <a:pt x="412237" y="6577678"/>
                </a:lnTo>
                <a:lnTo>
                  <a:pt x="444973" y="6577678"/>
                </a:lnTo>
                <a:lnTo>
                  <a:pt x="444973" y="6530580"/>
                </a:lnTo>
                <a:cubicBezTo>
                  <a:pt x="452651" y="6538838"/>
                  <a:pt x="463346" y="6541974"/>
                  <a:pt x="474158" y="6541974"/>
                </a:cubicBezTo>
                <a:cubicBezTo>
                  <a:pt x="506588" y="6541974"/>
                  <a:pt x="521631" y="6517493"/>
                  <a:pt x="521631" y="6493113"/>
                </a:cubicBezTo>
                <a:cubicBezTo>
                  <a:pt x="521631" y="6463026"/>
                  <a:pt x="502309" y="6444254"/>
                  <a:pt x="476006" y="6444254"/>
                </a:cubicBezTo>
                <a:close/>
                <a:moveTo>
                  <a:pt x="958259" y="6443295"/>
                </a:moveTo>
                <a:cubicBezTo>
                  <a:pt x="927009" y="6443295"/>
                  <a:pt x="905155" y="6461272"/>
                  <a:pt x="905155" y="6493113"/>
                </a:cubicBezTo>
                <a:cubicBezTo>
                  <a:pt x="905155" y="6525189"/>
                  <a:pt x="927009" y="6542931"/>
                  <a:pt x="958443" y="6542931"/>
                </a:cubicBezTo>
                <a:cubicBezTo>
                  <a:pt x="989353" y="6542931"/>
                  <a:pt x="1003875" y="6525929"/>
                  <a:pt x="1007752" y="6511656"/>
                </a:cubicBezTo>
                <a:lnTo>
                  <a:pt x="974405" y="6511656"/>
                </a:lnTo>
                <a:cubicBezTo>
                  <a:pt x="971861" y="6516595"/>
                  <a:pt x="966033" y="6519937"/>
                  <a:pt x="958510" y="6519937"/>
                </a:cubicBezTo>
                <a:cubicBezTo>
                  <a:pt x="944299" y="6519937"/>
                  <a:pt x="938682" y="6509815"/>
                  <a:pt x="938529" y="6500799"/>
                </a:cubicBezTo>
                <a:lnTo>
                  <a:pt x="1009121" y="6500799"/>
                </a:lnTo>
                <a:cubicBezTo>
                  <a:pt x="1009318" y="6499529"/>
                  <a:pt x="1009837" y="6495925"/>
                  <a:pt x="1009837" y="6493113"/>
                </a:cubicBezTo>
                <a:cubicBezTo>
                  <a:pt x="1009837" y="6461272"/>
                  <a:pt x="987904" y="6443295"/>
                  <a:pt x="958259" y="6443295"/>
                </a:cubicBezTo>
                <a:close/>
                <a:moveTo>
                  <a:pt x="844469" y="6443295"/>
                </a:moveTo>
                <a:cubicBezTo>
                  <a:pt x="813219" y="6443295"/>
                  <a:pt x="791365" y="6461272"/>
                  <a:pt x="791365" y="6493113"/>
                </a:cubicBezTo>
                <a:cubicBezTo>
                  <a:pt x="791365" y="6525189"/>
                  <a:pt x="813219" y="6542931"/>
                  <a:pt x="844653" y="6542931"/>
                </a:cubicBezTo>
                <a:cubicBezTo>
                  <a:pt x="875563" y="6542931"/>
                  <a:pt x="890084" y="6525929"/>
                  <a:pt x="893962" y="6511656"/>
                </a:cubicBezTo>
                <a:lnTo>
                  <a:pt x="860614" y="6511656"/>
                </a:lnTo>
                <a:cubicBezTo>
                  <a:pt x="858070" y="6516595"/>
                  <a:pt x="852242" y="6519937"/>
                  <a:pt x="844719" y="6519937"/>
                </a:cubicBezTo>
                <a:cubicBezTo>
                  <a:pt x="830508" y="6519937"/>
                  <a:pt x="824890" y="6509815"/>
                  <a:pt x="824738" y="6500799"/>
                </a:cubicBezTo>
                <a:lnTo>
                  <a:pt x="895331" y="6500799"/>
                </a:lnTo>
                <a:cubicBezTo>
                  <a:pt x="895529" y="6499529"/>
                  <a:pt x="896047" y="6495925"/>
                  <a:pt x="896047" y="6493113"/>
                </a:cubicBezTo>
                <a:cubicBezTo>
                  <a:pt x="896047" y="6461272"/>
                  <a:pt x="874114" y="6443295"/>
                  <a:pt x="844469" y="6443295"/>
                </a:cubicBezTo>
                <a:close/>
                <a:moveTo>
                  <a:pt x="532414" y="6408549"/>
                </a:moveTo>
                <a:lnTo>
                  <a:pt x="532414" y="6540094"/>
                </a:lnTo>
                <a:lnTo>
                  <a:pt x="565284" y="6540094"/>
                </a:lnTo>
                <a:lnTo>
                  <a:pt x="565284" y="6408549"/>
                </a:lnTo>
                <a:close/>
                <a:moveTo>
                  <a:pt x="7423150" y="3253581"/>
                </a:moveTo>
                <a:lnTo>
                  <a:pt x="7423150" y="3420011"/>
                </a:lnTo>
                <a:lnTo>
                  <a:pt x="7513883" y="3510753"/>
                </a:lnTo>
                <a:lnTo>
                  <a:pt x="7423150" y="3601494"/>
                </a:lnTo>
                <a:lnTo>
                  <a:pt x="7423150" y="3767924"/>
                </a:lnTo>
                <a:lnTo>
                  <a:pt x="7589567" y="3767924"/>
                </a:lnTo>
                <a:lnTo>
                  <a:pt x="7680297" y="3677184"/>
                </a:lnTo>
                <a:lnTo>
                  <a:pt x="7771031" y="3767924"/>
                </a:lnTo>
                <a:lnTo>
                  <a:pt x="7937447" y="3767924"/>
                </a:lnTo>
                <a:lnTo>
                  <a:pt x="7937447" y="3601490"/>
                </a:lnTo>
                <a:lnTo>
                  <a:pt x="7846717" y="3510753"/>
                </a:lnTo>
                <a:lnTo>
                  <a:pt x="7937447" y="3420011"/>
                </a:lnTo>
                <a:lnTo>
                  <a:pt x="7937447" y="3253581"/>
                </a:lnTo>
                <a:lnTo>
                  <a:pt x="7771029" y="3253581"/>
                </a:lnTo>
                <a:lnTo>
                  <a:pt x="7680297" y="3344319"/>
                </a:lnTo>
                <a:lnTo>
                  <a:pt x="7589568" y="325358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EDA6F76-1898-966A-BDC1-B2173687B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9744" y="3083243"/>
            <a:ext cx="3684270" cy="987107"/>
          </a:xfrm>
        </p:spPr>
        <p:txBody>
          <a:bodyPr/>
          <a:lstStyle>
            <a:lvl1pPr algn="l">
              <a:defRPr sz="6000" spc="-400" baseline="0">
                <a:solidFill>
                  <a:schemeClr val="accent3"/>
                </a:solidFill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thank you.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5C6B27-8DFC-5426-A13B-D7EE3FE4C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9744" y="4197350"/>
            <a:ext cx="3384550" cy="768350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en-US" dirty="0"/>
              <a:t>Any questions? Get in touch</a:t>
            </a:r>
            <a:br>
              <a:rPr lang="en-US" dirty="0"/>
            </a:br>
            <a:r>
              <a:rPr lang="en-US" dirty="0"/>
              <a:t>with our brand team!</a:t>
            </a:r>
          </a:p>
          <a:p>
            <a:pPr lvl="0"/>
            <a:br>
              <a:rPr lang="en-US" dirty="0"/>
            </a:br>
            <a:r>
              <a:rPr lang="en-US" dirty="0"/>
              <a:t>brand@pluxeegroup.com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38E070-ADEA-93D2-1D25-2385C97E33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123200" y="6453189"/>
            <a:ext cx="2197788" cy="144000"/>
          </a:xfrm>
        </p:spPr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37ED4-5C7B-D81B-E321-D829A95036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000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– Oprion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B322D4-88A1-CF42-3702-053B1A6179D7}"/>
              </a:ext>
            </a:extLst>
          </p:cNvPr>
          <p:cNvSpPr/>
          <p:nvPr userDrawn="1"/>
        </p:nvSpPr>
        <p:spPr>
          <a:xfrm>
            <a:off x="0" y="6273800"/>
            <a:ext cx="12191998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T Travels" panose="02000503030000020004" pitchFamily="50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837A28B-A525-471D-B33E-4EA0F34541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466521 w 12191999"/>
              <a:gd name="connsiteY0" fmla="*/ 6472067 h 6857999"/>
              <a:gd name="connsiteX1" fmla="*/ 488196 w 12191999"/>
              <a:gd name="connsiteY1" fmla="*/ 6493193 h 6857999"/>
              <a:gd name="connsiteX2" fmla="*/ 466521 w 12191999"/>
              <a:gd name="connsiteY2" fmla="*/ 6514320 h 6857999"/>
              <a:gd name="connsiteX3" fmla="*/ 444842 w 12191999"/>
              <a:gd name="connsiteY3" fmla="*/ 6493193 h 6857999"/>
              <a:gd name="connsiteX4" fmla="*/ 466521 w 12191999"/>
              <a:gd name="connsiteY4" fmla="*/ 6472067 h 6857999"/>
              <a:gd name="connsiteX5" fmla="*/ 958369 w 12191999"/>
              <a:gd name="connsiteY5" fmla="*/ 6466470 h 6857999"/>
              <a:gd name="connsiteX6" fmla="*/ 977482 w 12191999"/>
              <a:gd name="connsiteY6" fmla="*/ 6482443 h 6857999"/>
              <a:gd name="connsiteX7" fmla="*/ 939255 w 12191999"/>
              <a:gd name="connsiteY7" fmla="*/ 6482443 h 6857999"/>
              <a:gd name="connsiteX8" fmla="*/ 958369 w 12191999"/>
              <a:gd name="connsiteY8" fmla="*/ 6466470 h 6857999"/>
              <a:gd name="connsiteX9" fmla="*/ 844578 w 12191999"/>
              <a:gd name="connsiteY9" fmla="*/ 6466470 h 6857999"/>
              <a:gd name="connsiteX10" fmla="*/ 863691 w 12191999"/>
              <a:gd name="connsiteY10" fmla="*/ 6482443 h 6857999"/>
              <a:gd name="connsiteX11" fmla="*/ 825464 w 12191999"/>
              <a:gd name="connsiteY11" fmla="*/ 6482443 h 6857999"/>
              <a:gd name="connsiteX12" fmla="*/ 844578 w 12191999"/>
              <a:gd name="connsiteY12" fmla="*/ 6466470 h 6857999"/>
              <a:gd name="connsiteX13" fmla="*/ 690027 w 12191999"/>
              <a:gd name="connsiteY13" fmla="*/ 6446133 h 6857999"/>
              <a:gd name="connsiteX14" fmla="*/ 690027 w 12191999"/>
              <a:gd name="connsiteY14" fmla="*/ 6468483 h 6857999"/>
              <a:gd name="connsiteX15" fmla="*/ 715129 w 12191999"/>
              <a:gd name="connsiteY15" fmla="*/ 6493114 h 6857999"/>
              <a:gd name="connsiteX16" fmla="*/ 690028 w 12191999"/>
              <a:gd name="connsiteY16" fmla="*/ 6517744 h 6857999"/>
              <a:gd name="connsiteX17" fmla="*/ 690028 w 12191999"/>
              <a:gd name="connsiteY17" fmla="*/ 6540094 h 6857999"/>
              <a:gd name="connsiteX18" fmla="*/ 712405 w 12191999"/>
              <a:gd name="connsiteY18" fmla="*/ 6540094 h 6857999"/>
              <a:gd name="connsiteX19" fmla="*/ 737064 w 12191999"/>
              <a:gd name="connsiteY19" fmla="*/ 6515023 h 6857999"/>
              <a:gd name="connsiteX20" fmla="*/ 761723 w 12191999"/>
              <a:gd name="connsiteY20" fmla="*/ 6540094 h 6857999"/>
              <a:gd name="connsiteX21" fmla="*/ 784100 w 12191999"/>
              <a:gd name="connsiteY21" fmla="*/ 6540094 h 6857999"/>
              <a:gd name="connsiteX22" fmla="*/ 784100 w 12191999"/>
              <a:gd name="connsiteY22" fmla="*/ 6517744 h 6857999"/>
              <a:gd name="connsiteX23" fmla="*/ 759000 w 12191999"/>
              <a:gd name="connsiteY23" fmla="*/ 6493114 h 6857999"/>
              <a:gd name="connsiteX24" fmla="*/ 784100 w 12191999"/>
              <a:gd name="connsiteY24" fmla="*/ 6468483 h 6857999"/>
              <a:gd name="connsiteX25" fmla="*/ 784100 w 12191999"/>
              <a:gd name="connsiteY25" fmla="*/ 6446133 h 6857999"/>
              <a:gd name="connsiteX26" fmla="*/ 761724 w 12191999"/>
              <a:gd name="connsiteY26" fmla="*/ 6446133 h 6857999"/>
              <a:gd name="connsiteX27" fmla="*/ 737064 w 12191999"/>
              <a:gd name="connsiteY27" fmla="*/ 6471205 h 6857999"/>
              <a:gd name="connsiteX28" fmla="*/ 712404 w 12191999"/>
              <a:gd name="connsiteY28" fmla="*/ 6446133 h 6857999"/>
              <a:gd name="connsiteX29" fmla="*/ 578446 w 12191999"/>
              <a:gd name="connsiteY29" fmla="*/ 6446132 h 6857999"/>
              <a:gd name="connsiteX30" fmla="*/ 578450 w 12191999"/>
              <a:gd name="connsiteY30" fmla="*/ 6497896 h 6857999"/>
              <a:gd name="connsiteX31" fmla="*/ 587671 w 12191999"/>
              <a:gd name="connsiteY31" fmla="*/ 6530019 h 6857999"/>
              <a:gd name="connsiteX32" fmla="*/ 617430 w 12191999"/>
              <a:gd name="connsiteY32" fmla="*/ 6541951 h 6857999"/>
              <a:gd name="connsiteX33" fmla="*/ 645567 w 12191999"/>
              <a:gd name="connsiteY33" fmla="*/ 6529927 h 6857999"/>
              <a:gd name="connsiteX34" fmla="*/ 645588 w 12191999"/>
              <a:gd name="connsiteY34" fmla="*/ 6540093 h 6857999"/>
              <a:gd name="connsiteX35" fmla="*/ 677343 w 12191999"/>
              <a:gd name="connsiteY35" fmla="*/ 6540093 h 6857999"/>
              <a:gd name="connsiteX36" fmla="*/ 677343 w 12191999"/>
              <a:gd name="connsiteY36" fmla="*/ 6446132 h 6857999"/>
              <a:gd name="connsiteX37" fmla="*/ 644596 w 12191999"/>
              <a:gd name="connsiteY37" fmla="*/ 6446132 h 6857999"/>
              <a:gd name="connsiteX38" fmla="*/ 644596 w 12191999"/>
              <a:gd name="connsiteY38" fmla="*/ 6494992 h 6857999"/>
              <a:gd name="connsiteX39" fmla="*/ 640538 w 12191999"/>
              <a:gd name="connsiteY39" fmla="*/ 6509586 h 6857999"/>
              <a:gd name="connsiteX40" fmla="*/ 627894 w 12191999"/>
              <a:gd name="connsiteY40" fmla="*/ 6514691 h 6857999"/>
              <a:gd name="connsiteX41" fmla="*/ 615245 w 12191999"/>
              <a:gd name="connsiteY41" fmla="*/ 6509586 h 6857999"/>
              <a:gd name="connsiteX42" fmla="*/ 611192 w 12191999"/>
              <a:gd name="connsiteY42" fmla="*/ 6494992 h 6857999"/>
              <a:gd name="connsiteX43" fmla="*/ 611192 w 12191999"/>
              <a:gd name="connsiteY43" fmla="*/ 6446132 h 6857999"/>
              <a:gd name="connsiteX44" fmla="*/ 476006 w 12191999"/>
              <a:gd name="connsiteY44" fmla="*/ 6444254 h 6857999"/>
              <a:gd name="connsiteX45" fmla="*/ 444012 w 12191999"/>
              <a:gd name="connsiteY45" fmla="*/ 6457586 h 6857999"/>
              <a:gd name="connsiteX46" fmla="*/ 443992 w 12191999"/>
              <a:gd name="connsiteY46" fmla="*/ 6446133 h 6857999"/>
              <a:gd name="connsiteX47" fmla="*/ 412237 w 12191999"/>
              <a:gd name="connsiteY47" fmla="*/ 6446133 h 6857999"/>
              <a:gd name="connsiteX48" fmla="*/ 412237 w 12191999"/>
              <a:gd name="connsiteY48" fmla="*/ 6577678 h 6857999"/>
              <a:gd name="connsiteX49" fmla="*/ 444973 w 12191999"/>
              <a:gd name="connsiteY49" fmla="*/ 6577678 h 6857999"/>
              <a:gd name="connsiteX50" fmla="*/ 444973 w 12191999"/>
              <a:gd name="connsiteY50" fmla="*/ 6530580 h 6857999"/>
              <a:gd name="connsiteX51" fmla="*/ 474158 w 12191999"/>
              <a:gd name="connsiteY51" fmla="*/ 6541974 h 6857999"/>
              <a:gd name="connsiteX52" fmla="*/ 521631 w 12191999"/>
              <a:gd name="connsiteY52" fmla="*/ 6493113 h 6857999"/>
              <a:gd name="connsiteX53" fmla="*/ 476006 w 12191999"/>
              <a:gd name="connsiteY53" fmla="*/ 6444254 h 6857999"/>
              <a:gd name="connsiteX54" fmla="*/ 958259 w 12191999"/>
              <a:gd name="connsiteY54" fmla="*/ 6443295 h 6857999"/>
              <a:gd name="connsiteX55" fmla="*/ 905155 w 12191999"/>
              <a:gd name="connsiteY55" fmla="*/ 6493113 h 6857999"/>
              <a:gd name="connsiteX56" fmla="*/ 958443 w 12191999"/>
              <a:gd name="connsiteY56" fmla="*/ 6542931 h 6857999"/>
              <a:gd name="connsiteX57" fmla="*/ 1007752 w 12191999"/>
              <a:gd name="connsiteY57" fmla="*/ 6511656 h 6857999"/>
              <a:gd name="connsiteX58" fmla="*/ 974405 w 12191999"/>
              <a:gd name="connsiteY58" fmla="*/ 6511656 h 6857999"/>
              <a:gd name="connsiteX59" fmla="*/ 958510 w 12191999"/>
              <a:gd name="connsiteY59" fmla="*/ 6519937 h 6857999"/>
              <a:gd name="connsiteX60" fmla="*/ 938529 w 12191999"/>
              <a:gd name="connsiteY60" fmla="*/ 6500799 h 6857999"/>
              <a:gd name="connsiteX61" fmla="*/ 1009121 w 12191999"/>
              <a:gd name="connsiteY61" fmla="*/ 6500799 h 6857999"/>
              <a:gd name="connsiteX62" fmla="*/ 1009837 w 12191999"/>
              <a:gd name="connsiteY62" fmla="*/ 6493113 h 6857999"/>
              <a:gd name="connsiteX63" fmla="*/ 958259 w 12191999"/>
              <a:gd name="connsiteY63" fmla="*/ 6443295 h 6857999"/>
              <a:gd name="connsiteX64" fmla="*/ 844469 w 12191999"/>
              <a:gd name="connsiteY64" fmla="*/ 6443295 h 6857999"/>
              <a:gd name="connsiteX65" fmla="*/ 791365 w 12191999"/>
              <a:gd name="connsiteY65" fmla="*/ 6493113 h 6857999"/>
              <a:gd name="connsiteX66" fmla="*/ 844653 w 12191999"/>
              <a:gd name="connsiteY66" fmla="*/ 6542931 h 6857999"/>
              <a:gd name="connsiteX67" fmla="*/ 893962 w 12191999"/>
              <a:gd name="connsiteY67" fmla="*/ 6511656 h 6857999"/>
              <a:gd name="connsiteX68" fmla="*/ 860614 w 12191999"/>
              <a:gd name="connsiteY68" fmla="*/ 6511656 h 6857999"/>
              <a:gd name="connsiteX69" fmla="*/ 844719 w 12191999"/>
              <a:gd name="connsiteY69" fmla="*/ 6519937 h 6857999"/>
              <a:gd name="connsiteX70" fmla="*/ 824738 w 12191999"/>
              <a:gd name="connsiteY70" fmla="*/ 6500799 h 6857999"/>
              <a:gd name="connsiteX71" fmla="*/ 895331 w 12191999"/>
              <a:gd name="connsiteY71" fmla="*/ 6500799 h 6857999"/>
              <a:gd name="connsiteX72" fmla="*/ 896047 w 12191999"/>
              <a:gd name="connsiteY72" fmla="*/ 6493113 h 6857999"/>
              <a:gd name="connsiteX73" fmla="*/ 844469 w 12191999"/>
              <a:gd name="connsiteY73" fmla="*/ 6443295 h 6857999"/>
              <a:gd name="connsiteX74" fmla="*/ 532414 w 12191999"/>
              <a:gd name="connsiteY74" fmla="*/ 6408549 h 6857999"/>
              <a:gd name="connsiteX75" fmla="*/ 532414 w 12191999"/>
              <a:gd name="connsiteY75" fmla="*/ 6540094 h 6857999"/>
              <a:gd name="connsiteX76" fmla="*/ 565284 w 12191999"/>
              <a:gd name="connsiteY76" fmla="*/ 6540094 h 6857999"/>
              <a:gd name="connsiteX77" fmla="*/ 565284 w 12191999"/>
              <a:gd name="connsiteY77" fmla="*/ 6408549 h 6857999"/>
              <a:gd name="connsiteX78" fmla="*/ 7423150 w 12191999"/>
              <a:gd name="connsiteY78" fmla="*/ 3253581 h 6857999"/>
              <a:gd name="connsiteX79" fmla="*/ 7423150 w 12191999"/>
              <a:gd name="connsiteY79" fmla="*/ 3420011 h 6857999"/>
              <a:gd name="connsiteX80" fmla="*/ 7513883 w 12191999"/>
              <a:gd name="connsiteY80" fmla="*/ 3510753 h 6857999"/>
              <a:gd name="connsiteX81" fmla="*/ 7423150 w 12191999"/>
              <a:gd name="connsiteY81" fmla="*/ 3601494 h 6857999"/>
              <a:gd name="connsiteX82" fmla="*/ 7423150 w 12191999"/>
              <a:gd name="connsiteY82" fmla="*/ 3767924 h 6857999"/>
              <a:gd name="connsiteX83" fmla="*/ 7589567 w 12191999"/>
              <a:gd name="connsiteY83" fmla="*/ 3767924 h 6857999"/>
              <a:gd name="connsiteX84" fmla="*/ 7680297 w 12191999"/>
              <a:gd name="connsiteY84" fmla="*/ 3677184 h 6857999"/>
              <a:gd name="connsiteX85" fmla="*/ 7771031 w 12191999"/>
              <a:gd name="connsiteY85" fmla="*/ 3767924 h 6857999"/>
              <a:gd name="connsiteX86" fmla="*/ 7937447 w 12191999"/>
              <a:gd name="connsiteY86" fmla="*/ 3767924 h 6857999"/>
              <a:gd name="connsiteX87" fmla="*/ 7937447 w 12191999"/>
              <a:gd name="connsiteY87" fmla="*/ 3601490 h 6857999"/>
              <a:gd name="connsiteX88" fmla="*/ 7846717 w 12191999"/>
              <a:gd name="connsiteY88" fmla="*/ 3510753 h 6857999"/>
              <a:gd name="connsiteX89" fmla="*/ 7937447 w 12191999"/>
              <a:gd name="connsiteY89" fmla="*/ 3420011 h 6857999"/>
              <a:gd name="connsiteX90" fmla="*/ 7937447 w 12191999"/>
              <a:gd name="connsiteY90" fmla="*/ 3253581 h 6857999"/>
              <a:gd name="connsiteX91" fmla="*/ 7771029 w 12191999"/>
              <a:gd name="connsiteY91" fmla="*/ 3253581 h 6857999"/>
              <a:gd name="connsiteX92" fmla="*/ 7680297 w 12191999"/>
              <a:gd name="connsiteY92" fmla="*/ 3344319 h 6857999"/>
              <a:gd name="connsiteX93" fmla="*/ 7589568 w 12191999"/>
              <a:gd name="connsiteY93" fmla="*/ 3253581 h 6857999"/>
              <a:gd name="connsiteX94" fmla="*/ 0 w 12191999"/>
              <a:gd name="connsiteY94" fmla="*/ 0 h 6857999"/>
              <a:gd name="connsiteX95" fmla="*/ 12191999 w 12191999"/>
              <a:gd name="connsiteY95" fmla="*/ 0 h 6857999"/>
              <a:gd name="connsiteX96" fmla="*/ 12191999 w 12191999"/>
              <a:gd name="connsiteY96" fmla="*/ 6857999 h 6857999"/>
              <a:gd name="connsiteX97" fmla="*/ 0 w 12191999"/>
              <a:gd name="connsiteY9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2191999" h="6857999">
                <a:moveTo>
                  <a:pt x="466521" y="6472067"/>
                </a:moveTo>
                <a:cubicBezTo>
                  <a:pt x="479748" y="6472067"/>
                  <a:pt x="488196" y="6481761"/>
                  <a:pt x="488196" y="6493193"/>
                </a:cubicBezTo>
                <a:cubicBezTo>
                  <a:pt x="488196" y="6504806"/>
                  <a:pt x="479633" y="6514320"/>
                  <a:pt x="466521" y="6514320"/>
                </a:cubicBezTo>
                <a:cubicBezTo>
                  <a:pt x="453844" y="6514320"/>
                  <a:pt x="444842" y="6505244"/>
                  <a:pt x="444842" y="6493193"/>
                </a:cubicBezTo>
                <a:cubicBezTo>
                  <a:pt x="444842" y="6481704"/>
                  <a:pt x="453296" y="6472067"/>
                  <a:pt x="466521" y="6472067"/>
                </a:cubicBezTo>
                <a:close/>
                <a:moveTo>
                  <a:pt x="958369" y="6466470"/>
                </a:moveTo>
                <a:cubicBezTo>
                  <a:pt x="971985" y="6466470"/>
                  <a:pt x="977482" y="6475936"/>
                  <a:pt x="977482" y="6482443"/>
                </a:cubicBezTo>
                <a:lnTo>
                  <a:pt x="939255" y="6482443"/>
                </a:lnTo>
                <a:cubicBezTo>
                  <a:pt x="939255" y="6475859"/>
                  <a:pt x="944812" y="6466470"/>
                  <a:pt x="958369" y="6466470"/>
                </a:cubicBezTo>
                <a:close/>
                <a:moveTo>
                  <a:pt x="844578" y="6466470"/>
                </a:moveTo>
                <a:cubicBezTo>
                  <a:pt x="858195" y="6466470"/>
                  <a:pt x="863691" y="6475936"/>
                  <a:pt x="863691" y="6482443"/>
                </a:cubicBezTo>
                <a:lnTo>
                  <a:pt x="825464" y="6482443"/>
                </a:lnTo>
                <a:cubicBezTo>
                  <a:pt x="825464" y="6475859"/>
                  <a:pt x="831020" y="6466470"/>
                  <a:pt x="844578" y="6466470"/>
                </a:cubicBezTo>
                <a:close/>
                <a:moveTo>
                  <a:pt x="690027" y="6446133"/>
                </a:moveTo>
                <a:lnTo>
                  <a:pt x="690027" y="6468483"/>
                </a:lnTo>
                <a:lnTo>
                  <a:pt x="715129" y="6493114"/>
                </a:lnTo>
                <a:lnTo>
                  <a:pt x="690028" y="6517744"/>
                </a:lnTo>
                <a:lnTo>
                  <a:pt x="690028" y="6540094"/>
                </a:lnTo>
                <a:lnTo>
                  <a:pt x="712405" y="6540094"/>
                </a:lnTo>
                <a:lnTo>
                  <a:pt x="737064" y="6515023"/>
                </a:lnTo>
                <a:lnTo>
                  <a:pt x="761723" y="6540094"/>
                </a:lnTo>
                <a:lnTo>
                  <a:pt x="784100" y="6540094"/>
                </a:lnTo>
                <a:lnTo>
                  <a:pt x="784100" y="6517744"/>
                </a:lnTo>
                <a:lnTo>
                  <a:pt x="759000" y="6493114"/>
                </a:lnTo>
                <a:lnTo>
                  <a:pt x="784100" y="6468483"/>
                </a:lnTo>
                <a:lnTo>
                  <a:pt x="784100" y="6446133"/>
                </a:lnTo>
                <a:lnTo>
                  <a:pt x="761724" y="6446133"/>
                </a:lnTo>
                <a:lnTo>
                  <a:pt x="737064" y="6471205"/>
                </a:lnTo>
                <a:lnTo>
                  <a:pt x="712404" y="6446133"/>
                </a:lnTo>
                <a:close/>
                <a:moveTo>
                  <a:pt x="578446" y="6446132"/>
                </a:moveTo>
                <a:lnTo>
                  <a:pt x="578450" y="6497896"/>
                </a:lnTo>
                <a:cubicBezTo>
                  <a:pt x="578450" y="6512449"/>
                  <a:pt x="580678" y="6521946"/>
                  <a:pt x="587671" y="6530019"/>
                </a:cubicBezTo>
                <a:cubicBezTo>
                  <a:pt x="595069" y="6538557"/>
                  <a:pt x="606368" y="6541951"/>
                  <a:pt x="617430" y="6541951"/>
                </a:cubicBezTo>
                <a:cubicBezTo>
                  <a:pt x="630388" y="6541951"/>
                  <a:pt x="639364" y="6537088"/>
                  <a:pt x="645567" y="6529927"/>
                </a:cubicBezTo>
                <a:lnTo>
                  <a:pt x="645588" y="6540093"/>
                </a:lnTo>
                <a:lnTo>
                  <a:pt x="677343" y="6540093"/>
                </a:lnTo>
                <a:lnTo>
                  <a:pt x="677343" y="6446132"/>
                </a:lnTo>
                <a:lnTo>
                  <a:pt x="644596" y="6446132"/>
                </a:lnTo>
                <a:lnTo>
                  <a:pt x="644596" y="6494992"/>
                </a:lnTo>
                <a:cubicBezTo>
                  <a:pt x="644596" y="6502399"/>
                  <a:pt x="643576" y="6505997"/>
                  <a:pt x="640538" y="6509586"/>
                </a:cubicBezTo>
                <a:cubicBezTo>
                  <a:pt x="637603" y="6513056"/>
                  <a:pt x="632999" y="6514691"/>
                  <a:pt x="627894" y="6514691"/>
                </a:cubicBezTo>
                <a:cubicBezTo>
                  <a:pt x="622793" y="6514691"/>
                  <a:pt x="618181" y="6513056"/>
                  <a:pt x="615245" y="6509586"/>
                </a:cubicBezTo>
                <a:cubicBezTo>
                  <a:pt x="612207" y="6505997"/>
                  <a:pt x="611192" y="6502399"/>
                  <a:pt x="611192" y="6494992"/>
                </a:cubicBezTo>
                <a:lnTo>
                  <a:pt x="611192" y="6446132"/>
                </a:lnTo>
                <a:close/>
                <a:moveTo>
                  <a:pt x="476006" y="6444254"/>
                </a:moveTo>
                <a:cubicBezTo>
                  <a:pt x="462098" y="6444254"/>
                  <a:pt x="450166" y="6450383"/>
                  <a:pt x="444012" y="6457586"/>
                </a:cubicBezTo>
                <a:lnTo>
                  <a:pt x="443992" y="6446133"/>
                </a:lnTo>
                <a:lnTo>
                  <a:pt x="412237" y="6446133"/>
                </a:lnTo>
                <a:lnTo>
                  <a:pt x="412237" y="6577678"/>
                </a:lnTo>
                <a:lnTo>
                  <a:pt x="444973" y="6577678"/>
                </a:lnTo>
                <a:lnTo>
                  <a:pt x="444973" y="6530580"/>
                </a:lnTo>
                <a:cubicBezTo>
                  <a:pt x="452651" y="6538838"/>
                  <a:pt x="463346" y="6541974"/>
                  <a:pt x="474158" y="6541974"/>
                </a:cubicBezTo>
                <a:cubicBezTo>
                  <a:pt x="506588" y="6541974"/>
                  <a:pt x="521631" y="6517493"/>
                  <a:pt x="521631" y="6493113"/>
                </a:cubicBezTo>
                <a:cubicBezTo>
                  <a:pt x="521631" y="6463026"/>
                  <a:pt x="502309" y="6444254"/>
                  <a:pt x="476006" y="6444254"/>
                </a:cubicBezTo>
                <a:close/>
                <a:moveTo>
                  <a:pt x="958259" y="6443295"/>
                </a:moveTo>
                <a:cubicBezTo>
                  <a:pt x="927009" y="6443295"/>
                  <a:pt x="905155" y="6461272"/>
                  <a:pt x="905155" y="6493113"/>
                </a:cubicBezTo>
                <a:cubicBezTo>
                  <a:pt x="905155" y="6525189"/>
                  <a:pt x="927009" y="6542931"/>
                  <a:pt x="958443" y="6542931"/>
                </a:cubicBezTo>
                <a:cubicBezTo>
                  <a:pt x="989353" y="6542931"/>
                  <a:pt x="1003875" y="6525929"/>
                  <a:pt x="1007752" y="6511656"/>
                </a:cubicBezTo>
                <a:lnTo>
                  <a:pt x="974405" y="6511656"/>
                </a:lnTo>
                <a:cubicBezTo>
                  <a:pt x="971861" y="6516595"/>
                  <a:pt x="966033" y="6519937"/>
                  <a:pt x="958510" y="6519937"/>
                </a:cubicBezTo>
                <a:cubicBezTo>
                  <a:pt x="944299" y="6519937"/>
                  <a:pt x="938682" y="6509815"/>
                  <a:pt x="938529" y="6500799"/>
                </a:cubicBezTo>
                <a:lnTo>
                  <a:pt x="1009121" y="6500799"/>
                </a:lnTo>
                <a:cubicBezTo>
                  <a:pt x="1009318" y="6499529"/>
                  <a:pt x="1009837" y="6495925"/>
                  <a:pt x="1009837" y="6493113"/>
                </a:cubicBezTo>
                <a:cubicBezTo>
                  <a:pt x="1009837" y="6461272"/>
                  <a:pt x="987904" y="6443295"/>
                  <a:pt x="958259" y="6443295"/>
                </a:cubicBezTo>
                <a:close/>
                <a:moveTo>
                  <a:pt x="844469" y="6443295"/>
                </a:moveTo>
                <a:cubicBezTo>
                  <a:pt x="813219" y="6443295"/>
                  <a:pt x="791365" y="6461272"/>
                  <a:pt x="791365" y="6493113"/>
                </a:cubicBezTo>
                <a:cubicBezTo>
                  <a:pt x="791365" y="6525189"/>
                  <a:pt x="813219" y="6542931"/>
                  <a:pt x="844653" y="6542931"/>
                </a:cubicBezTo>
                <a:cubicBezTo>
                  <a:pt x="875563" y="6542931"/>
                  <a:pt x="890084" y="6525929"/>
                  <a:pt x="893962" y="6511656"/>
                </a:cubicBezTo>
                <a:lnTo>
                  <a:pt x="860614" y="6511656"/>
                </a:lnTo>
                <a:cubicBezTo>
                  <a:pt x="858070" y="6516595"/>
                  <a:pt x="852242" y="6519937"/>
                  <a:pt x="844719" y="6519937"/>
                </a:cubicBezTo>
                <a:cubicBezTo>
                  <a:pt x="830508" y="6519937"/>
                  <a:pt x="824890" y="6509815"/>
                  <a:pt x="824738" y="6500799"/>
                </a:cubicBezTo>
                <a:lnTo>
                  <a:pt x="895331" y="6500799"/>
                </a:lnTo>
                <a:cubicBezTo>
                  <a:pt x="895529" y="6499529"/>
                  <a:pt x="896047" y="6495925"/>
                  <a:pt x="896047" y="6493113"/>
                </a:cubicBezTo>
                <a:cubicBezTo>
                  <a:pt x="896047" y="6461272"/>
                  <a:pt x="874114" y="6443295"/>
                  <a:pt x="844469" y="6443295"/>
                </a:cubicBezTo>
                <a:close/>
                <a:moveTo>
                  <a:pt x="532414" y="6408549"/>
                </a:moveTo>
                <a:lnTo>
                  <a:pt x="532414" y="6540094"/>
                </a:lnTo>
                <a:lnTo>
                  <a:pt x="565284" y="6540094"/>
                </a:lnTo>
                <a:lnTo>
                  <a:pt x="565284" y="6408549"/>
                </a:lnTo>
                <a:close/>
                <a:moveTo>
                  <a:pt x="7423150" y="3253581"/>
                </a:moveTo>
                <a:lnTo>
                  <a:pt x="7423150" y="3420011"/>
                </a:lnTo>
                <a:lnTo>
                  <a:pt x="7513883" y="3510753"/>
                </a:lnTo>
                <a:lnTo>
                  <a:pt x="7423150" y="3601494"/>
                </a:lnTo>
                <a:lnTo>
                  <a:pt x="7423150" y="3767924"/>
                </a:lnTo>
                <a:lnTo>
                  <a:pt x="7589567" y="3767924"/>
                </a:lnTo>
                <a:lnTo>
                  <a:pt x="7680297" y="3677184"/>
                </a:lnTo>
                <a:lnTo>
                  <a:pt x="7771031" y="3767924"/>
                </a:lnTo>
                <a:lnTo>
                  <a:pt x="7937447" y="3767924"/>
                </a:lnTo>
                <a:lnTo>
                  <a:pt x="7937447" y="3601490"/>
                </a:lnTo>
                <a:lnTo>
                  <a:pt x="7846717" y="3510753"/>
                </a:lnTo>
                <a:lnTo>
                  <a:pt x="7937447" y="3420011"/>
                </a:lnTo>
                <a:lnTo>
                  <a:pt x="7937447" y="3253581"/>
                </a:lnTo>
                <a:lnTo>
                  <a:pt x="7771029" y="3253581"/>
                </a:lnTo>
                <a:lnTo>
                  <a:pt x="7680297" y="3344319"/>
                </a:lnTo>
                <a:lnTo>
                  <a:pt x="7589568" y="325358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EDA6F76-1898-966A-BDC1-B2173687B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9744" y="3083243"/>
            <a:ext cx="3684270" cy="987107"/>
          </a:xfrm>
        </p:spPr>
        <p:txBody>
          <a:bodyPr/>
          <a:lstStyle>
            <a:lvl1pPr algn="l">
              <a:defRPr sz="6000" spc="-400" baseline="0">
                <a:solidFill>
                  <a:schemeClr val="accent3"/>
                </a:solidFill>
                <a:latin typeface="TT Travels DemiBold" panose="02000503030000020004" pitchFamily="50" charset="0"/>
              </a:defRPr>
            </a:lvl1pPr>
          </a:lstStyle>
          <a:p>
            <a:pPr lvl="0"/>
            <a:r>
              <a:rPr lang="en-US" dirty="0"/>
              <a:t>thank you.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5C6B27-8DFC-5426-A13B-D7EE3FE4C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9744" y="4197350"/>
            <a:ext cx="3384550" cy="768350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en-US" dirty="0"/>
              <a:t>Any questions? Get in touch</a:t>
            </a:r>
            <a:br>
              <a:rPr lang="en-US" dirty="0"/>
            </a:br>
            <a:r>
              <a:rPr lang="en-US" dirty="0"/>
              <a:t>with our brand team!</a:t>
            </a:r>
          </a:p>
          <a:p>
            <a:pPr lvl="0"/>
            <a:br>
              <a:rPr lang="en-US" dirty="0"/>
            </a:br>
            <a:r>
              <a:rPr lang="en-US" dirty="0"/>
              <a:t>brand@pluxeegroup.com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F0C97-6157-D800-353B-87D431112A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123200" y="6453189"/>
            <a:ext cx="2197788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9ABD3-7062-2130-C3A6-C611704D16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22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– Cor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D2AEA1-84AB-1019-FE81-70A978421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8572" y="2966023"/>
            <a:ext cx="4320000" cy="1611313"/>
          </a:xfrm>
        </p:spPr>
        <p:txBody>
          <a:bodyPr anchor="ctr"/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Chapter divider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AB7F1C-19BF-E38D-4973-EFBBF3FF4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8572" y="1677988"/>
            <a:ext cx="4320000" cy="1030287"/>
          </a:xfrm>
        </p:spPr>
        <p:txBody>
          <a:bodyPr anchor="ctr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FCF61C3-D92F-00AB-2CBF-30DF6D5E68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07764" y="580519"/>
            <a:ext cx="5698800" cy="5696961"/>
          </a:xfrm>
          <a:custGeom>
            <a:avLst/>
            <a:gdLst>
              <a:gd name="connsiteX0" fmla="*/ 0 w 5696440"/>
              <a:gd name="connsiteY0" fmla="*/ 0 h 5696961"/>
              <a:gd name="connsiteX1" fmla="*/ 1843276 w 5696440"/>
              <a:gd name="connsiteY1" fmla="*/ 0 h 5696961"/>
              <a:gd name="connsiteX2" fmla="*/ 2848205 w 5696440"/>
              <a:gd name="connsiteY2" fmla="*/ 1005029 h 5696961"/>
              <a:gd name="connsiteX3" fmla="*/ 3853164 w 5696440"/>
              <a:gd name="connsiteY3" fmla="*/ 0 h 5696961"/>
              <a:gd name="connsiteX4" fmla="*/ 5696440 w 5696440"/>
              <a:gd name="connsiteY4" fmla="*/ 0 h 5696961"/>
              <a:gd name="connsiteX5" fmla="*/ 5696440 w 5696440"/>
              <a:gd name="connsiteY5" fmla="*/ 1843420 h 5696961"/>
              <a:gd name="connsiteX6" fmla="*/ 4691491 w 5696440"/>
              <a:gd name="connsiteY6" fmla="*/ 2848490 h 5696961"/>
              <a:gd name="connsiteX7" fmla="*/ 5696440 w 5696440"/>
              <a:gd name="connsiteY7" fmla="*/ 3853509 h 5696961"/>
              <a:gd name="connsiteX8" fmla="*/ 5696440 w 5696440"/>
              <a:gd name="connsiteY8" fmla="*/ 5696961 h 5696961"/>
              <a:gd name="connsiteX9" fmla="*/ 3853184 w 5696440"/>
              <a:gd name="connsiteY9" fmla="*/ 5696961 h 5696961"/>
              <a:gd name="connsiteX10" fmla="*/ 2848205 w 5696440"/>
              <a:gd name="connsiteY10" fmla="*/ 4691911 h 5696961"/>
              <a:gd name="connsiteX11" fmla="*/ 1843255 w 5696440"/>
              <a:gd name="connsiteY11" fmla="*/ 5696961 h 5696961"/>
              <a:gd name="connsiteX12" fmla="*/ 0 w 5696440"/>
              <a:gd name="connsiteY12" fmla="*/ 5696961 h 5696961"/>
              <a:gd name="connsiteX13" fmla="*/ 0 w 5696440"/>
              <a:gd name="connsiteY13" fmla="*/ 3853550 h 5696961"/>
              <a:gd name="connsiteX14" fmla="*/ 1004969 w 5696440"/>
              <a:gd name="connsiteY14" fmla="*/ 2848490 h 5696961"/>
              <a:gd name="connsiteX15" fmla="*/ 0 w 5696440"/>
              <a:gd name="connsiteY15" fmla="*/ 1843420 h 56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96440" h="5696961">
                <a:moveTo>
                  <a:pt x="0" y="0"/>
                </a:moveTo>
                <a:lnTo>
                  <a:pt x="1843276" y="0"/>
                </a:lnTo>
                <a:lnTo>
                  <a:pt x="2848205" y="1005029"/>
                </a:lnTo>
                <a:lnTo>
                  <a:pt x="3853164" y="0"/>
                </a:lnTo>
                <a:lnTo>
                  <a:pt x="5696440" y="0"/>
                </a:lnTo>
                <a:lnTo>
                  <a:pt x="5696440" y="1843420"/>
                </a:lnTo>
                <a:lnTo>
                  <a:pt x="4691491" y="2848490"/>
                </a:lnTo>
                <a:lnTo>
                  <a:pt x="5696440" y="3853509"/>
                </a:lnTo>
                <a:lnTo>
                  <a:pt x="5696440" y="5696961"/>
                </a:lnTo>
                <a:lnTo>
                  <a:pt x="3853184" y="5696961"/>
                </a:lnTo>
                <a:lnTo>
                  <a:pt x="2848205" y="4691911"/>
                </a:lnTo>
                <a:lnTo>
                  <a:pt x="1843255" y="5696961"/>
                </a:lnTo>
                <a:lnTo>
                  <a:pt x="0" y="5696961"/>
                </a:lnTo>
                <a:lnTo>
                  <a:pt x="0" y="3853550"/>
                </a:lnTo>
                <a:lnTo>
                  <a:pt x="1004969" y="2848490"/>
                </a:lnTo>
                <a:lnTo>
                  <a:pt x="0" y="18434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DF4FA4-FF3C-A5F1-8405-31941E165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8572" y="4882709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A72874A-74D8-FC29-33F0-C0C765A953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8572" y="5164084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31EB9D7-6A84-AA10-35EE-B549129D9A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4480" y="4882929"/>
            <a:ext cx="4024091" cy="180534"/>
          </a:xfrm>
        </p:spPr>
        <p:txBody>
          <a:bodyPr/>
          <a:lstStyle>
            <a:lvl1pPr>
              <a:defRPr sz="1100"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1390DBB-5818-8E35-B882-674FC7A18D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4480" y="5164304"/>
            <a:ext cx="4024091" cy="180534"/>
          </a:xfrm>
        </p:spPr>
        <p:txBody>
          <a:bodyPr/>
          <a:lstStyle>
            <a:lvl1pPr>
              <a:defRPr sz="1100"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BDA7DB7-EF6F-218F-A0B9-80D64BDBA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4106" y="6453188"/>
            <a:ext cx="52578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29A18-E4EF-1F31-8841-58D3FF8AE4E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33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Whit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186A1515-2306-B8CE-2E2F-B7F3746C81DC}"/>
              </a:ext>
            </a:extLst>
          </p:cNvPr>
          <p:cNvSpPr/>
          <p:nvPr userDrawn="1"/>
        </p:nvSpPr>
        <p:spPr>
          <a:xfrm>
            <a:off x="5907764" y="580519"/>
            <a:ext cx="5698800" cy="5698800"/>
          </a:xfrm>
          <a:custGeom>
            <a:avLst/>
            <a:gdLst/>
            <a:ahLst/>
            <a:cxnLst/>
            <a:rect l="l" t="t" r="r" b="b"/>
            <a:pathLst>
              <a:path w="5850255" h="5850255">
                <a:moveTo>
                  <a:pt x="5849654" y="0"/>
                </a:moveTo>
                <a:lnTo>
                  <a:pt x="3956800" y="0"/>
                </a:lnTo>
                <a:lnTo>
                  <a:pt x="2924811" y="1031968"/>
                </a:lnTo>
                <a:lnTo>
                  <a:pt x="1892853" y="0"/>
                </a:lnTo>
                <a:lnTo>
                  <a:pt x="0" y="0"/>
                </a:lnTo>
                <a:lnTo>
                  <a:pt x="0" y="1892832"/>
                </a:lnTo>
                <a:lnTo>
                  <a:pt x="1031999" y="2924842"/>
                </a:lnTo>
                <a:lnTo>
                  <a:pt x="0" y="3956842"/>
                </a:lnTo>
                <a:lnTo>
                  <a:pt x="0" y="5849664"/>
                </a:lnTo>
                <a:lnTo>
                  <a:pt x="1892832" y="5849664"/>
                </a:lnTo>
                <a:lnTo>
                  <a:pt x="2924811" y="4817675"/>
                </a:lnTo>
                <a:lnTo>
                  <a:pt x="3956821" y="5849664"/>
                </a:lnTo>
                <a:lnTo>
                  <a:pt x="5849654" y="5849664"/>
                </a:lnTo>
                <a:lnTo>
                  <a:pt x="5849654" y="3956800"/>
                </a:lnTo>
                <a:lnTo>
                  <a:pt x="4817675" y="2924842"/>
                </a:lnTo>
                <a:lnTo>
                  <a:pt x="5849654" y="1892832"/>
                </a:lnTo>
                <a:lnTo>
                  <a:pt x="584965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latin typeface="TT Travels" panose="02000503030000020004" pitchFamily="50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D2AEA1-84AB-1019-FE81-70A978421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8572" y="2966023"/>
            <a:ext cx="4320000" cy="1611313"/>
          </a:xfrm>
        </p:spPr>
        <p:txBody>
          <a:bodyPr anchor="ctr"/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Chapter divider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AB7F1C-19BF-E38D-4973-EFBBF3FF4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8572" y="1677988"/>
            <a:ext cx="4320000" cy="1030287"/>
          </a:xfrm>
        </p:spPr>
        <p:txBody>
          <a:bodyPr anchor="ctr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DF4FA4-FF3C-A5F1-8405-31941E165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8572" y="4882709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A72874A-74D8-FC29-33F0-C0C765A953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8572" y="5164084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31EB9D7-6A84-AA10-35EE-B549129D9A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4480" y="4882929"/>
            <a:ext cx="4024091" cy="180534"/>
          </a:xfr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1390DBB-5818-8E35-B882-674FC7A18D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4480" y="5164304"/>
            <a:ext cx="4024091" cy="180534"/>
          </a:xfr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55BFDF-3DB4-734A-54AA-246066E7397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2703A4-F445-1329-0464-2334EC614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90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– Dark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186A1515-2306-B8CE-2E2F-B7F3746C81DC}"/>
              </a:ext>
            </a:extLst>
          </p:cNvPr>
          <p:cNvSpPr/>
          <p:nvPr userDrawn="1"/>
        </p:nvSpPr>
        <p:spPr>
          <a:xfrm>
            <a:off x="5907764" y="580519"/>
            <a:ext cx="5698800" cy="5698800"/>
          </a:xfrm>
          <a:custGeom>
            <a:avLst/>
            <a:gdLst/>
            <a:ahLst/>
            <a:cxnLst/>
            <a:rect l="l" t="t" r="r" b="b"/>
            <a:pathLst>
              <a:path w="5850255" h="5850255">
                <a:moveTo>
                  <a:pt x="5849654" y="0"/>
                </a:moveTo>
                <a:lnTo>
                  <a:pt x="3956800" y="0"/>
                </a:lnTo>
                <a:lnTo>
                  <a:pt x="2924811" y="1031968"/>
                </a:lnTo>
                <a:lnTo>
                  <a:pt x="1892853" y="0"/>
                </a:lnTo>
                <a:lnTo>
                  <a:pt x="0" y="0"/>
                </a:lnTo>
                <a:lnTo>
                  <a:pt x="0" y="1892832"/>
                </a:lnTo>
                <a:lnTo>
                  <a:pt x="1031999" y="2924842"/>
                </a:lnTo>
                <a:lnTo>
                  <a:pt x="0" y="3956842"/>
                </a:lnTo>
                <a:lnTo>
                  <a:pt x="0" y="5849664"/>
                </a:lnTo>
                <a:lnTo>
                  <a:pt x="1892832" y="5849664"/>
                </a:lnTo>
                <a:lnTo>
                  <a:pt x="2924811" y="4817675"/>
                </a:lnTo>
                <a:lnTo>
                  <a:pt x="3956821" y="5849664"/>
                </a:lnTo>
                <a:lnTo>
                  <a:pt x="5849654" y="5849664"/>
                </a:lnTo>
                <a:lnTo>
                  <a:pt x="5849654" y="3956800"/>
                </a:lnTo>
                <a:lnTo>
                  <a:pt x="4817675" y="2924842"/>
                </a:lnTo>
                <a:lnTo>
                  <a:pt x="5849654" y="1892832"/>
                </a:lnTo>
                <a:lnTo>
                  <a:pt x="584965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latin typeface="TT Travels" panose="02000503030000020004" pitchFamily="50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D2AEA1-84AB-1019-FE81-70A978421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8572" y="2966023"/>
            <a:ext cx="4320000" cy="1611313"/>
          </a:xfrm>
        </p:spPr>
        <p:txBody>
          <a:bodyPr anchor="ctr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divider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AB7F1C-19BF-E38D-4973-EFBBF3FF4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8572" y="1677988"/>
            <a:ext cx="4320000" cy="1030287"/>
          </a:xfrm>
        </p:spPr>
        <p:txBody>
          <a:bodyPr anchor="ctr"/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DF4FA4-FF3C-A5F1-8405-31941E165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8572" y="4882709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A72874A-74D8-FC29-33F0-C0C765A953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8572" y="5164084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31EB9D7-6A84-AA10-35EE-B549129D9A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4480" y="4882929"/>
            <a:ext cx="4024091" cy="18053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1390DBB-5818-8E35-B882-674FC7A18D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4480" y="5164304"/>
            <a:ext cx="4024091" cy="18053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F9AE3-9A7A-4B80-5622-5CEA3A6AEEA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3D5784-C212-219A-C15E-9A0573F53C7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17B6DA-F1A0-E295-A6BB-28B9000499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2237" y="6408550"/>
            <a:ext cx="597600" cy="169129"/>
            <a:chOff x="1719090" y="2330501"/>
            <a:chExt cx="7772399" cy="2199698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86831B3-DEC5-EC15-0552-B0A20305EA84}"/>
                </a:ext>
              </a:extLst>
            </p:cNvPr>
            <p:cNvSpPr/>
            <p:nvPr/>
          </p:nvSpPr>
          <p:spPr>
            <a:xfrm>
              <a:off x="8129998" y="2782411"/>
              <a:ext cx="1361491" cy="1295874"/>
            </a:xfrm>
            <a:custGeom>
              <a:avLst/>
              <a:gdLst>
                <a:gd name="connsiteX0" fmla="*/ 692093 w 1361491"/>
                <a:gd name="connsiteY0" fmla="*/ 301412 h 1295874"/>
                <a:gd name="connsiteX1" fmla="*/ 940686 w 1361491"/>
                <a:gd name="connsiteY1" fmla="*/ 509155 h 1295874"/>
                <a:gd name="connsiteX2" fmla="*/ 443501 w 1361491"/>
                <a:gd name="connsiteY2" fmla="*/ 509155 h 1295874"/>
                <a:gd name="connsiteX3" fmla="*/ 692093 w 1361491"/>
                <a:gd name="connsiteY3" fmla="*/ 301412 h 1295874"/>
                <a:gd name="connsiteX4" fmla="*/ 900666 w 1361491"/>
                <a:gd name="connsiteY4" fmla="*/ 889112 h 1295874"/>
                <a:gd name="connsiteX5" fmla="*/ 693928 w 1361491"/>
                <a:gd name="connsiteY5" fmla="*/ 996804 h 1295874"/>
                <a:gd name="connsiteX6" fmla="*/ 434065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71 w 1361491"/>
                <a:gd name="connsiteY9" fmla="*/ 0 h 1295874"/>
                <a:gd name="connsiteX10" fmla="*/ 0 w 1361491"/>
                <a:gd name="connsiteY10" fmla="*/ 647931 h 1295874"/>
                <a:gd name="connsiteX11" fmla="*/ 693065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66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93" y="301412"/>
                  </a:moveTo>
                  <a:cubicBezTo>
                    <a:pt x="869195" y="301412"/>
                    <a:pt x="940686" y="424528"/>
                    <a:pt x="940686" y="509155"/>
                  </a:cubicBezTo>
                  <a:lnTo>
                    <a:pt x="443501" y="509155"/>
                  </a:lnTo>
                  <a:cubicBezTo>
                    <a:pt x="443501" y="423527"/>
                    <a:pt x="515776" y="301412"/>
                    <a:pt x="692093" y="301412"/>
                  </a:cubicBezTo>
                  <a:moveTo>
                    <a:pt x="900666" y="889112"/>
                  </a:moveTo>
                  <a:cubicBezTo>
                    <a:pt x="867571" y="953345"/>
                    <a:pt x="791782" y="996804"/>
                    <a:pt x="693928" y="996804"/>
                  </a:cubicBezTo>
                  <a:cubicBezTo>
                    <a:pt x="509107" y="996804"/>
                    <a:pt x="436047" y="865155"/>
                    <a:pt x="434065" y="747899"/>
                  </a:cubicBezTo>
                  <a:lnTo>
                    <a:pt x="1352180" y="747899"/>
                  </a:lnTo>
                  <a:cubicBezTo>
                    <a:pt x="1354745" y="731386"/>
                    <a:pt x="1361491" y="684504"/>
                    <a:pt x="1361491" y="647931"/>
                  </a:cubicBezTo>
                  <a:cubicBezTo>
                    <a:pt x="1361491" y="233811"/>
                    <a:pt x="1076228" y="0"/>
                    <a:pt x="690671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65" y="1295875"/>
                  </a:cubicBezTo>
                  <a:cubicBezTo>
                    <a:pt x="1095077" y="1295875"/>
                    <a:pt x="1283946" y="1074739"/>
                    <a:pt x="1334373" y="889112"/>
                  </a:cubicBezTo>
                  <a:lnTo>
                    <a:pt x="900666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15E11FC-A397-3EC7-3DD1-79F8AC4A2800}"/>
                </a:ext>
              </a:extLst>
            </p:cNvPr>
            <p:cNvSpPr/>
            <p:nvPr/>
          </p:nvSpPr>
          <p:spPr>
            <a:xfrm>
              <a:off x="1719090" y="2794886"/>
              <a:ext cx="1422784" cy="1735313"/>
            </a:xfrm>
            <a:custGeom>
              <a:avLst/>
              <a:gdLst>
                <a:gd name="connsiteX0" fmla="*/ 706018 w 1422784"/>
                <a:gd name="connsiteY0" fmla="*/ 911277 h 1735313"/>
                <a:gd name="connsiteX1" fmla="*/ 424066 w 1422784"/>
                <a:gd name="connsiteY1" fmla="*/ 636497 h 1735313"/>
                <a:gd name="connsiteX2" fmla="*/ 706018 w 1422784"/>
                <a:gd name="connsiteY2" fmla="*/ 361732 h 1735313"/>
                <a:gd name="connsiteX3" fmla="*/ 987934 w 1422784"/>
                <a:gd name="connsiteY3" fmla="*/ 636497 h 1735313"/>
                <a:gd name="connsiteX4" fmla="*/ 706018 w 1422784"/>
                <a:gd name="connsiteY4" fmla="*/ 911277 h 1735313"/>
                <a:gd name="connsiteX5" fmla="*/ 829385 w 1422784"/>
                <a:gd name="connsiteY5" fmla="*/ 0 h 1735313"/>
                <a:gd name="connsiteX6" fmla="*/ 413273 w 1422784"/>
                <a:gd name="connsiteY6" fmla="*/ 173388 h 1735313"/>
                <a:gd name="connsiteX7" fmla="*/ 413007 w 1422784"/>
                <a:gd name="connsiteY7" fmla="*/ 24431 h 1735313"/>
                <a:gd name="connsiteX8" fmla="*/ 0 w 1422784"/>
                <a:gd name="connsiteY8" fmla="*/ 24431 h 1735313"/>
                <a:gd name="connsiteX9" fmla="*/ 0 w 1422784"/>
                <a:gd name="connsiteY9" fmla="*/ 1735314 h 1735313"/>
                <a:gd name="connsiteX10" fmla="*/ 425764 w 1422784"/>
                <a:gd name="connsiteY10" fmla="*/ 1735314 h 1735313"/>
                <a:gd name="connsiteX11" fmla="*/ 425764 w 1422784"/>
                <a:gd name="connsiteY11" fmla="*/ 1122755 h 1735313"/>
                <a:gd name="connsiteX12" fmla="*/ 805353 w 1422784"/>
                <a:gd name="connsiteY12" fmla="*/ 1270940 h 1735313"/>
                <a:gd name="connsiteX13" fmla="*/ 1422785 w 1422784"/>
                <a:gd name="connsiteY13" fmla="*/ 635457 h 1735313"/>
                <a:gd name="connsiteX14" fmla="*/ 829385 w 1422784"/>
                <a:gd name="connsiteY14" fmla="*/ 0 h 17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784" h="1735313">
                  <a:moveTo>
                    <a:pt x="706018" y="911277"/>
                  </a:moveTo>
                  <a:cubicBezTo>
                    <a:pt x="541142" y="911277"/>
                    <a:pt x="424066" y="793229"/>
                    <a:pt x="424066" y="636497"/>
                  </a:cubicBezTo>
                  <a:cubicBezTo>
                    <a:pt x="424066" y="487078"/>
                    <a:pt x="534018" y="361732"/>
                    <a:pt x="706018" y="361732"/>
                  </a:cubicBezTo>
                  <a:cubicBezTo>
                    <a:pt x="878048" y="361732"/>
                    <a:pt x="987934" y="487807"/>
                    <a:pt x="987934" y="636497"/>
                  </a:cubicBezTo>
                  <a:cubicBezTo>
                    <a:pt x="987934" y="787531"/>
                    <a:pt x="876556" y="911277"/>
                    <a:pt x="706018" y="911277"/>
                  </a:cubicBezTo>
                  <a:moveTo>
                    <a:pt x="829385" y="0"/>
                  </a:moveTo>
                  <a:cubicBezTo>
                    <a:pt x="648494" y="0"/>
                    <a:pt x="493309" y="79708"/>
                    <a:pt x="413273" y="173388"/>
                  </a:cubicBezTo>
                  <a:lnTo>
                    <a:pt x="413007" y="24431"/>
                  </a:lnTo>
                  <a:lnTo>
                    <a:pt x="0" y="24431"/>
                  </a:lnTo>
                  <a:lnTo>
                    <a:pt x="0" y="1735314"/>
                  </a:lnTo>
                  <a:lnTo>
                    <a:pt x="425764" y="1735314"/>
                  </a:lnTo>
                  <a:lnTo>
                    <a:pt x="425764" y="1122755"/>
                  </a:lnTo>
                  <a:cubicBezTo>
                    <a:pt x="525632" y="1230152"/>
                    <a:pt x="664721" y="1270940"/>
                    <a:pt x="805353" y="1270940"/>
                  </a:cubicBezTo>
                  <a:cubicBezTo>
                    <a:pt x="1227138" y="1270940"/>
                    <a:pt x="1422785" y="952538"/>
                    <a:pt x="1422785" y="635457"/>
                  </a:cubicBezTo>
                  <a:cubicBezTo>
                    <a:pt x="1422785" y="244149"/>
                    <a:pt x="1171480" y="0"/>
                    <a:pt x="829385" y="0"/>
                  </a:cubicBezTo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1487A3E-8571-6898-FB42-01C9940F7131}"/>
                </a:ext>
              </a:extLst>
            </p:cNvPr>
            <p:cNvSpPr/>
            <p:nvPr/>
          </p:nvSpPr>
          <p:spPr>
            <a:xfrm>
              <a:off x="3282119" y="2330501"/>
              <a:ext cx="427502" cy="1710879"/>
            </a:xfrm>
            <a:custGeom>
              <a:avLst/>
              <a:gdLst>
                <a:gd name="connsiteX0" fmla="*/ 0 w 427502"/>
                <a:gd name="connsiteY0" fmla="*/ 0 h 1710879"/>
                <a:gd name="connsiteX1" fmla="*/ 427503 w 427502"/>
                <a:gd name="connsiteY1" fmla="*/ 0 h 1710879"/>
                <a:gd name="connsiteX2" fmla="*/ 427503 w 427502"/>
                <a:gd name="connsiteY2" fmla="*/ 1710879 h 1710879"/>
                <a:gd name="connsiteX3" fmla="*/ 0 w 427502"/>
                <a:gd name="connsiteY3" fmla="*/ 1710879 h 17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" h="1710879">
                  <a:moveTo>
                    <a:pt x="0" y="0"/>
                  </a:moveTo>
                  <a:lnTo>
                    <a:pt x="427503" y="0"/>
                  </a:lnTo>
                  <a:lnTo>
                    <a:pt x="427503" y="1710879"/>
                  </a:lnTo>
                  <a:lnTo>
                    <a:pt x="0" y="1710879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697D4C-7769-17F5-2D8D-1FF3A5B6D6AD}"/>
                </a:ext>
              </a:extLst>
            </p:cNvPr>
            <p:cNvSpPr/>
            <p:nvPr/>
          </p:nvSpPr>
          <p:spPr>
            <a:xfrm>
              <a:off x="3880811" y="2819312"/>
              <a:ext cx="1286254" cy="1246227"/>
            </a:xfrm>
            <a:custGeom>
              <a:avLst/>
              <a:gdLst>
                <a:gd name="connsiteX0" fmla="*/ 860350 w 1286254"/>
                <a:gd name="connsiteY0" fmla="*/ 0 h 1246227"/>
                <a:gd name="connsiteX1" fmla="*/ 860350 w 1286254"/>
                <a:gd name="connsiteY1" fmla="*/ 635477 h 1246227"/>
                <a:gd name="connsiteX2" fmla="*/ 807576 w 1286254"/>
                <a:gd name="connsiteY2" fmla="*/ 825289 h 1246227"/>
                <a:gd name="connsiteX3" fmla="*/ 643127 w 1286254"/>
                <a:gd name="connsiteY3" fmla="*/ 891680 h 1246227"/>
                <a:gd name="connsiteX4" fmla="*/ 478609 w 1286254"/>
                <a:gd name="connsiteY4" fmla="*/ 825289 h 1246227"/>
                <a:gd name="connsiteX5" fmla="*/ 425904 w 1286254"/>
                <a:gd name="connsiteY5" fmla="*/ 635477 h 1246227"/>
                <a:gd name="connsiteX6" fmla="*/ 425904 w 1286254"/>
                <a:gd name="connsiteY6" fmla="*/ 0 h 1246227"/>
                <a:gd name="connsiteX7" fmla="*/ 0 w 1286254"/>
                <a:gd name="connsiteY7" fmla="*/ 0 h 1246227"/>
                <a:gd name="connsiteX8" fmla="*/ 55 w 1286254"/>
                <a:gd name="connsiteY8" fmla="*/ 673238 h 1246227"/>
                <a:gd name="connsiteX9" fmla="*/ 119990 w 1286254"/>
                <a:gd name="connsiteY9" fmla="*/ 1091032 h 1246227"/>
                <a:gd name="connsiteX10" fmla="*/ 507033 w 1286254"/>
                <a:gd name="connsiteY10" fmla="*/ 1246227 h 1246227"/>
                <a:gd name="connsiteX11" fmla="*/ 872981 w 1286254"/>
                <a:gd name="connsiteY11" fmla="*/ 1089845 h 1246227"/>
                <a:gd name="connsiteX12" fmla="*/ 873252 w 1286254"/>
                <a:gd name="connsiteY12" fmla="*/ 1222060 h 1246227"/>
                <a:gd name="connsiteX13" fmla="*/ 1286255 w 1286254"/>
                <a:gd name="connsiteY13" fmla="*/ 1222060 h 1246227"/>
                <a:gd name="connsiteX14" fmla="*/ 1286255 w 1286254"/>
                <a:gd name="connsiteY14" fmla="*/ 0 h 1246227"/>
                <a:gd name="connsiteX15" fmla="*/ 860350 w 1286254"/>
                <a:gd name="connsiteY15" fmla="*/ 0 h 124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6254" h="1246227">
                  <a:moveTo>
                    <a:pt x="860350" y="0"/>
                  </a:moveTo>
                  <a:lnTo>
                    <a:pt x="860350" y="635477"/>
                  </a:lnTo>
                  <a:cubicBezTo>
                    <a:pt x="860350" y="731804"/>
                    <a:pt x="847083" y="778601"/>
                    <a:pt x="807576" y="825289"/>
                  </a:cubicBezTo>
                  <a:cubicBezTo>
                    <a:pt x="769405" y="870409"/>
                    <a:pt x="709519" y="891680"/>
                    <a:pt x="643127" y="891680"/>
                  </a:cubicBezTo>
                  <a:cubicBezTo>
                    <a:pt x="576782" y="891680"/>
                    <a:pt x="516795" y="870409"/>
                    <a:pt x="478609" y="825289"/>
                  </a:cubicBezTo>
                  <a:cubicBezTo>
                    <a:pt x="439102" y="778601"/>
                    <a:pt x="425904" y="731804"/>
                    <a:pt x="425904" y="635477"/>
                  </a:cubicBezTo>
                  <a:lnTo>
                    <a:pt x="425904" y="0"/>
                  </a:lnTo>
                  <a:lnTo>
                    <a:pt x="0" y="0"/>
                  </a:lnTo>
                  <a:lnTo>
                    <a:pt x="55" y="673238"/>
                  </a:lnTo>
                  <a:cubicBezTo>
                    <a:pt x="55" y="862513"/>
                    <a:pt x="29030" y="986042"/>
                    <a:pt x="119990" y="1091032"/>
                  </a:cubicBezTo>
                  <a:cubicBezTo>
                    <a:pt x="216205" y="1202078"/>
                    <a:pt x="363158" y="1246227"/>
                    <a:pt x="507033" y="1246227"/>
                  </a:cubicBezTo>
                  <a:cubicBezTo>
                    <a:pt x="675569" y="1246227"/>
                    <a:pt x="792303" y="1182972"/>
                    <a:pt x="872981" y="1089845"/>
                  </a:cubicBezTo>
                  <a:lnTo>
                    <a:pt x="873252" y="1222060"/>
                  </a:lnTo>
                  <a:lnTo>
                    <a:pt x="1286255" y="1222060"/>
                  </a:lnTo>
                  <a:lnTo>
                    <a:pt x="1286255" y="0"/>
                  </a:lnTo>
                  <a:lnTo>
                    <a:pt x="860350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A1537B-646B-F12E-1664-8D97B5A33ED9}"/>
                </a:ext>
              </a:extLst>
            </p:cNvPr>
            <p:cNvSpPr/>
            <p:nvPr/>
          </p:nvSpPr>
          <p:spPr>
            <a:xfrm>
              <a:off x="5332051" y="2819315"/>
              <a:ext cx="1223515" cy="1222064"/>
            </a:xfrm>
            <a:custGeom>
              <a:avLst/>
              <a:gdLst>
                <a:gd name="connsiteX0" fmla="*/ 1223516 w 1223515"/>
                <a:gd name="connsiteY0" fmla="*/ 0 h 1222064"/>
                <a:gd name="connsiteX1" fmla="*/ 932486 w 1223515"/>
                <a:gd name="connsiteY1" fmla="*/ 0 h 1222064"/>
                <a:gd name="connsiteX2" fmla="*/ 611758 w 1223515"/>
                <a:gd name="connsiteY2" fmla="*/ 326085 h 1222064"/>
                <a:gd name="connsiteX3" fmla="*/ 291030 w 1223515"/>
                <a:gd name="connsiteY3" fmla="*/ 0 h 1222064"/>
                <a:gd name="connsiteX4" fmla="*/ 0 w 1223515"/>
                <a:gd name="connsiteY4" fmla="*/ 0 h 1222064"/>
                <a:gd name="connsiteX5" fmla="*/ 0 w 1223515"/>
                <a:gd name="connsiteY5" fmla="*/ 290685 h 1222064"/>
                <a:gd name="connsiteX6" fmla="*/ 326472 w 1223515"/>
                <a:gd name="connsiteY6" fmla="*/ 611035 h 1222064"/>
                <a:gd name="connsiteX7" fmla="*/ 8 w 1223515"/>
                <a:gd name="connsiteY7" fmla="*/ 931377 h 1222064"/>
                <a:gd name="connsiteX8" fmla="*/ 8 w 1223515"/>
                <a:gd name="connsiteY8" fmla="*/ 1222064 h 1222064"/>
                <a:gd name="connsiteX9" fmla="*/ 291038 w 1223515"/>
                <a:gd name="connsiteY9" fmla="*/ 1222064 h 1222064"/>
                <a:gd name="connsiteX10" fmla="*/ 611758 w 1223515"/>
                <a:gd name="connsiteY10" fmla="*/ 895985 h 1222064"/>
                <a:gd name="connsiteX11" fmla="*/ 932478 w 1223515"/>
                <a:gd name="connsiteY11" fmla="*/ 1222064 h 1222064"/>
                <a:gd name="connsiteX12" fmla="*/ 1223508 w 1223515"/>
                <a:gd name="connsiteY12" fmla="*/ 1222064 h 1222064"/>
                <a:gd name="connsiteX13" fmla="*/ 1223508 w 1223515"/>
                <a:gd name="connsiteY13" fmla="*/ 931377 h 1222064"/>
                <a:gd name="connsiteX14" fmla="*/ 897052 w 1223515"/>
                <a:gd name="connsiteY14" fmla="*/ 611035 h 1222064"/>
                <a:gd name="connsiteX15" fmla="*/ 1223516 w 1223515"/>
                <a:gd name="connsiteY15" fmla="*/ 290685 h 1222064"/>
                <a:gd name="connsiteX16" fmla="*/ 1223516 w 1223515"/>
                <a:gd name="connsiteY16" fmla="*/ 0 h 12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5" h="1222064">
                  <a:moveTo>
                    <a:pt x="1223516" y="0"/>
                  </a:moveTo>
                  <a:lnTo>
                    <a:pt x="932486" y="0"/>
                  </a:lnTo>
                  <a:lnTo>
                    <a:pt x="611758" y="326085"/>
                  </a:lnTo>
                  <a:lnTo>
                    <a:pt x="291030" y="0"/>
                  </a:lnTo>
                  <a:lnTo>
                    <a:pt x="0" y="0"/>
                  </a:lnTo>
                  <a:lnTo>
                    <a:pt x="0" y="290685"/>
                  </a:lnTo>
                  <a:lnTo>
                    <a:pt x="326472" y="611035"/>
                  </a:lnTo>
                  <a:lnTo>
                    <a:pt x="8" y="931377"/>
                  </a:lnTo>
                  <a:lnTo>
                    <a:pt x="8" y="1222064"/>
                  </a:lnTo>
                  <a:lnTo>
                    <a:pt x="291038" y="1222064"/>
                  </a:lnTo>
                  <a:lnTo>
                    <a:pt x="611758" y="895985"/>
                  </a:lnTo>
                  <a:lnTo>
                    <a:pt x="932478" y="1222064"/>
                  </a:lnTo>
                  <a:lnTo>
                    <a:pt x="1223508" y="1222064"/>
                  </a:lnTo>
                  <a:lnTo>
                    <a:pt x="1223508" y="931377"/>
                  </a:lnTo>
                  <a:lnTo>
                    <a:pt x="897052" y="611035"/>
                  </a:lnTo>
                  <a:lnTo>
                    <a:pt x="1223516" y="290685"/>
                  </a:lnTo>
                  <a:lnTo>
                    <a:pt x="1223516" y="0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CE8D68-6681-D7EC-58AE-12638EAB0F59}"/>
                </a:ext>
              </a:extLst>
            </p:cNvPr>
            <p:cNvSpPr/>
            <p:nvPr/>
          </p:nvSpPr>
          <p:spPr>
            <a:xfrm>
              <a:off x="6650048" y="2782411"/>
              <a:ext cx="1361491" cy="1295874"/>
            </a:xfrm>
            <a:custGeom>
              <a:avLst/>
              <a:gdLst>
                <a:gd name="connsiteX0" fmla="*/ 692078 w 1361491"/>
                <a:gd name="connsiteY0" fmla="*/ 301412 h 1295874"/>
                <a:gd name="connsiteX1" fmla="*/ 940670 w 1361491"/>
                <a:gd name="connsiteY1" fmla="*/ 509155 h 1295874"/>
                <a:gd name="connsiteX2" fmla="*/ 443486 w 1361491"/>
                <a:gd name="connsiteY2" fmla="*/ 509155 h 1295874"/>
                <a:gd name="connsiteX3" fmla="*/ 692078 w 1361491"/>
                <a:gd name="connsiteY3" fmla="*/ 301412 h 1295874"/>
                <a:gd name="connsiteX4" fmla="*/ 900650 w 1361491"/>
                <a:gd name="connsiteY4" fmla="*/ 889112 h 1295874"/>
                <a:gd name="connsiteX5" fmla="*/ 693912 w 1361491"/>
                <a:gd name="connsiteY5" fmla="*/ 996804 h 1295874"/>
                <a:gd name="connsiteX6" fmla="*/ 434049 w 1361491"/>
                <a:gd name="connsiteY6" fmla="*/ 747899 h 1295874"/>
                <a:gd name="connsiteX7" fmla="*/ 1352180 w 1361491"/>
                <a:gd name="connsiteY7" fmla="*/ 747899 h 1295874"/>
                <a:gd name="connsiteX8" fmla="*/ 1361491 w 1361491"/>
                <a:gd name="connsiteY8" fmla="*/ 647931 h 1295874"/>
                <a:gd name="connsiteX9" fmla="*/ 690663 w 1361491"/>
                <a:gd name="connsiteY9" fmla="*/ 0 h 1295874"/>
                <a:gd name="connsiteX10" fmla="*/ 0 w 1361491"/>
                <a:gd name="connsiteY10" fmla="*/ 647931 h 1295874"/>
                <a:gd name="connsiteX11" fmla="*/ 693057 w 1361491"/>
                <a:gd name="connsiteY11" fmla="*/ 1295875 h 1295874"/>
                <a:gd name="connsiteX12" fmla="*/ 1334373 w 1361491"/>
                <a:gd name="connsiteY12" fmla="*/ 889112 h 1295874"/>
                <a:gd name="connsiteX13" fmla="*/ 900650 w 1361491"/>
                <a:gd name="connsiteY13" fmla="*/ 889112 h 12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1491" h="1295874">
                  <a:moveTo>
                    <a:pt x="692078" y="301412"/>
                  </a:moveTo>
                  <a:cubicBezTo>
                    <a:pt x="869188" y="301412"/>
                    <a:pt x="940670" y="424528"/>
                    <a:pt x="940670" y="509155"/>
                  </a:cubicBezTo>
                  <a:lnTo>
                    <a:pt x="443486" y="509155"/>
                  </a:lnTo>
                  <a:cubicBezTo>
                    <a:pt x="443486" y="423527"/>
                    <a:pt x="515753" y="301412"/>
                    <a:pt x="692078" y="301412"/>
                  </a:cubicBezTo>
                  <a:moveTo>
                    <a:pt x="900650" y="889112"/>
                  </a:moveTo>
                  <a:cubicBezTo>
                    <a:pt x="867555" y="953345"/>
                    <a:pt x="791767" y="996804"/>
                    <a:pt x="693912" y="996804"/>
                  </a:cubicBezTo>
                  <a:cubicBezTo>
                    <a:pt x="509092" y="996804"/>
                    <a:pt x="436024" y="865155"/>
                    <a:pt x="434049" y="747899"/>
                  </a:cubicBezTo>
                  <a:lnTo>
                    <a:pt x="1352180" y="747899"/>
                  </a:lnTo>
                  <a:cubicBezTo>
                    <a:pt x="1354753" y="731386"/>
                    <a:pt x="1361491" y="684504"/>
                    <a:pt x="1361491" y="647931"/>
                  </a:cubicBezTo>
                  <a:cubicBezTo>
                    <a:pt x="1361491" y="233811"/>
                    <a:pt x="1076229" y="0"/>
                    <a:pt x="690663" y="0"/>
                  </a:cubicBezTo>
                  <a:cubicBezTo>
                    <a:pt x="284237" y="0"/>
                    <a:pt x="0" y="233811"/>
                    <a:pt x="0" y="647931"/>
                  </a:cubicBezTo>
                  <a:cubicBezTo>
                    <a:pt x="0" y="1065112"/>
                    <a:pt x="284229" y="1295875"/>
                    <a:pt x="693057" y="1295875"/>
                  </a:cubicBezTo>
                  <a:cubicBezTo>
                    <a:pt x="1095069" y="1295875"/>
                    <a:pt x="1283938" y="1074739"/>
                    <a:pt x="1334373" y="889112"/>
                  </a:cubicBezTo>
                  <a:lnTo>
                    <a:pt x="900650" y="889112"/>
                  </a:lnTo>
                  <a:close/>
                </a:path>
              </a:pathLst>
            </a:custGeom>
            <a:grpFill/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TT Travels" panose="0200050303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577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– Green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186A1515-2306-B8CE-2E2F-B7F3746C81DC}"/>
              </a:ext>
            </a:extLst>
          </p:cNvPr>
          <p:cNvSpPr/>
          <p:nvPr userDrawn="1"/>
        </p:nvSpPr>
        <p:spPr>
          <a:xfrm>
            <a:off x="5907764" y="580519"/>
            <a:ext cx="5698800" cy="5698800"/>
          </a:xfrm>
          <a:custGeom>
            <a:avLst/>
            <a:gdLst/>
            <a:ahLst/>
            <a:cxnLst/>
            <a:rect l="l" t="t" r="r" b="b"/>
            <a:pathLst>
              <a:path w="5850255" h="5850255">
                <a:moveTo>
                  <a:pt x="5849654" y="0"/>
                </a:moveTo>
                <a:lnTo>
                  <a:pt x="3956800" y="0"/>
                </a:lnTo>
                <a:lnTo>
                  <a:pt x="2924811" y="1031968"/>
                </a:lnTo>
                <a:lnTo>
                  <a:pt x="1892853" y="0"/>
                </a:lnTo>
                <a:lnTo>
                  <a:pt x="0" y="0"/>
                </a:lnTo>
                <a:lnTo>
                  <a:pt x="0" y="1892832"/>
                </a:lnTo>
                <a:lnTo>
                  <a:pt x="1031999" y="2924842"/>
                </a:lnTo>
                <a:lnTo>
                  <a:pt x="0" y="3956842"/>
                </a:lnTo>
                <a:lnTo>
                  <a:pt x="0" y="5849664"/>
                </a:lnTo>
                <a:lnTo>
                  <a:pt x="1892832" y="5849664"/>
                </a:lnTo>
                <a:lnTo>
                  <a:pt x="2924811" y="4817675"/>
                </a:lnTo>
                <a:lnTo>
                  <a:pt x="3956821" y="5849664"/>
                </a:lnTo>
                <a:lnTo>
                  <a:pt x="5849654" y="5849664"/>
                </a:lnTo>
                <a:lnTo>
                  <a:pt x="5849654" y="3956800"/>
                </a:lnTo>
                <a:lnTo>
                  <a:pt x="4817675" y="2924842"/>
                </a:lnTo>
                <a:lnTo>
                  <a:pt x="5849654" y="1892832"/>
                </a:lnTo>
                <a:lnTo>
                  <a:pt x="584965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>
              <a:latin typeface="TT Travels" panose="02000503030000020004" pitchFamily="50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D2AEA1-84AB-1019-FE81-70A978421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8572" y="2966023"/>
            <a:ext cx="4320000" cy="1611313"/>
          </a:xfrm>
        </p:spPr>
        <p:txBody>
          <a:bodyPr anchor="ctr"/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Chapter divider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AB7F1C-19BF-E38D-4973-EFBBF3FF4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8572" y="1677988"/>
            <a:ext cx="4320000" cy="1030287"/>
          </a:xfrm>
        </p:spPr>
        <p:txBody>
          <a:bodyPr anchor="ctr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DF4FA4-FF3C-A5F1-8405-31941E165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8572" y="4882709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A72874A-74D8-FC29-33F0-C0C765A953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8572" y="5164084"/>
            <a:ext cx="180975" cy="180975"/>
          </a:xfrm>
        </p:spPr>
        <p:txBody>
          <a:bodyPr anchor="ctr"/>
          <a:lstStyle>
            <a:lvl1pPr algn="ctr"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31EB9D7-6A84-AA10-35EE-B549129D9A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4480" y="4882929"/>
            <a:ext cx="4024091" cy="180534"/>
          </a:xfr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1390DBB-5818-8E35-B882-674FC7A18D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4480" y="5164304"/>
            <a:ext cx="4024091" cy="180534"/>
          </a:xfr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TT Travels" panose="02000503030000020004" pitchFamily="50" charset="0"/>
              </a:defRPr>
            </a:lvl1pPr>
            <a:lvl2pPr>
              <a:defRPr sz="11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8A880-54A7-3D07-1313-CDCCBE8F657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1DDD6F-54FE-B628-A267-A2293DBE1FA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57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2C6DFC-5C88-D1EC-E8E3-33F7EC69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11371898" cy="1140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D923C-F0DB-35DF-9D24-F935FDC0C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25625"/>
            <a:ext cx="11371898" cy="444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  <a:p>
            <a:pPr lvl="4"/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5222C4-E7E2-0EBA-F509-61B7434DE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2609" y="6453189"/>
            <a:ext cx="4973392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  <a:latin typeface="TT Travels" panose="02000503030000020004" pitchFamily="50" charset="0"/>
              </a:defRPr>
            </a:lvl1pPr>
          </a:lstStyle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DBB8D9-37D0-BA1C-8967-FA4710B70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4106" y="6453188"/>
            <a:ext cx="52578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TT Travels" panose="02000503030000020004" pitchFamily="50" charset="0"/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7" r:id="rId4"/>
    <p:sldLayoutId id="2147483688" r:id="rId5"/>
    <p:sldLayoutId id="2147483689" r:id="rId6"/>
    <p:sldLayoutId id="2147483691" r:id="rId7"/>
    <p:sldLayoutId id="2147483690" r:id="rId8"/>
    <p:sldLayoutId id="2147483692" r:id="rId9"/>
    <p:sldLayoutId id="2147483693" r:id="rId10"/>
    <p:sldLayoutId id="2147483706" r:id="rId11"/>
    <p:sldLayoutId id="2147483707" r:id="rId12"/>
    <p:sldLayoutId id="2147483790" r:id="rId13"/>
    <p:sldLayoutId id="214748381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accent3"/>
          </a:solidFill>
          <a:latin typeface="TT Travels DemiBold" panose="02000503030000020004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TT Travels" panose="020B0604020202020204" pitchFamily="34" charset="0"/>
        <a:buNone/>
        <a:defRPr sz="1800" kern="1200">
          <a:solidFill>
            <a:schemeClr val="accent3"/>
          </a:solidFill>
          <a:latin typeface="TT Travels DemiBold" panose="02000503030000020004" pitchFamily="50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TT Travels" panose="020B0604020202020204" pitchFamily="34" charset="0"/>
        <a:buNone/>
        <a:defRPr sz="1800" kern="1200">
          <a:solidFill>
            <a:schemeClr val="accent3"/>
          </a:solidFill>
          <a:latin typeface="TT Travels" panose="02000503030000020004" pitchFamily="50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TT Travels" panose="020B0604020202020204" pitchFamily="34" charset="0"/>
        <a:buNone/>
        <a:defRPr sz="1800" b="1" kern="1200">
          <a:solidFill>
            <a:schemeClr val="accent3"/>
          </a:solidFill>
          <a:latin typeface="TT Travels" panose="02000503030000020004" pitchFamily="50" charset="0"/>
          <a:ea typeface="+mn-ea"/>
          <a:cs typeface="+mn-cs"/>
        </a:defRPr>
      </a:lvl3pPr>
      <a:lvl4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TT Travels" panose="020B0604020202020204" pitchFamily="34" charset="0"/>
        <a:buChar char="•"/>
        <a:defRPr sz="1800" kern="1200">
          <a:solidFill>
            <a:schemeClr val="accent3"/>
          </a:solidFill>
          <a:latin typeface="TT Travels" panose="02000503030000020004" pitchFamily="50" charset="0"/>
          <a:ea typeface="+mn-ea"/>
          <a:cs typeface="+mn-cs"/>
        </a:defRPr>
      </a:lvl4pPr>
      <a:lvl5pPr marL="360363" indent="-180975" algn="l" defTabSz="914400" rtl="0" eaLnBrk="1" latinLnBrk="0" hangingPunct="1">
        <a:lnSpc>
          <a:spcPct val="90000"/>
        </a:lnSpc>
        <a:spcBef>
          <a:spcPts val="500"/>
        </a:spcBef>
        <a:buFont typeface="TT Travels" panose="02000503030000020004" pitchFamily="50" charset="0"/>
        <a:buChar char="–"/>
        <a:defRPr sz="1800" kern="1200">
          <a:solidFill>
            <a:schemeClr val="accent3"/>
          </a:solidFill>
          <a:latin typeface="TT Travels" panose="02000503030000020004" pitchFamily="50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TT Travels" panose="020B0604020202020204" pitchFamily="34" charset="0"/>
        <a:buNone/>
        <a:tabLst>
          <a:tab pos="180975" algn="l"/>
        </a:tabLst>
        <a:defRPr sz="1400" kern="1200">
          <a:solidFill>
            <a:schemeClr val="tx1"/>
          </a:solidFill>
          <a:latin typeface="TT Travels DemiBold" panose="02000503030000020004" pitchFamily="50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TT Travels" panose="020B0604020202020204" pitchFamily="34" charset="0"/>
        <a:buNone/>
        <a:defRPr sz="1400" kern="1200">
          <a:solidFill>
            <a:schemeClr val="tx1"/>
          </a:solidFill>
          <a:latin typeface="TT Travels" panose="02000503030000020004" pitchFamily="50" charset="0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TT Travels" panose="020B0604020202020204" pitchFamily="34" charset="0"/>
        <a:buNone/>
        <a:defRPr sz="1400" b="1" kern="1200">
          <a:solidFill>
            <a:schemeClr val="tx1"/>
          </a:solidFill>
          <a:latin typeface="TT Travels" panose="02000503030000020004" pitchFamily="50" charset="0"/>
          <a:ea typeface="+mn-ea"/>
          <a:cs typeface="+mn-cs"/>
        </a:defRPr>
      </a:lvl8pPr>
      <a:lvl9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TT Travels" panose="020B0604020202020204" pitchFamily="34" charset="0"/>
        <a:buChar char="•"/>
        <a:defRPr sz="1400" kern="1200">
          <a:solidFill>
            <a:schemeClr val="tx1"/>
          </a:solidFill>
          <a:latin typeface="TT Travels" panose="02000503030000020004" pitchFamily="50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257">
          <p15:clr>
            <a:srgbClr val="F26B43"/>
          </p15:clr>
        </p15:guide>
        <p15:guide id="16" pos="7423">
          <p15:clr>
            <a:srgbClr val="F26B43"/>
          </p15:clr>
        </p15:guide>
        <p15:guide id="17" orient="horz" pos="255">
          <p15:clr>
            <a:srgbClr val="F26B43"/>
          </p15:clr>
        </p15:guide>
        <p15:guide id="18" orient="horz" pos="4065">
          <p15:clr>
            <a:srgbClr val="F26B43"/>
          </p15:clr>
        </p15:guide>
        <p15:guide id="19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59022-D046-35D9-3164-8CE0DA1A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404813"/>
            <a:ext cx="11371896" cy="684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EBA7F-D361-761D-8243-C90B511EE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196976"/>
            <a:ext cx="11371898" cy="4979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GB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BF2EB70-57A3-DC9D-AC90-744E9EB59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27450" y="6453189"/>
            <a:ext cx="2197788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  <a:latin typeface="TT Travels" panose="02000503030000020004" pitchFamily="50" charset="0"/>
              </a:defRPr>
            </a:lvl1pPr>
          </a:lstStyle>
          <a:p>
            <a:r>
              <a:rPr lang="en-US"/>
              <a:t>CONFIDENTIAL ©Pluxee Tunisia – All rights reserved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08FA7CE-FB26-313E-EAAE-50DA3C8CD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238" y="6453188"/>
            <a:ext cx="354648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TT Travels" panose="02000503030000020004" pitchFamily="50" charset="0"/>
              </a:defRPr>
            </a:lvl1pPr>
          </a:lstStyle>
          <a:p>
            <a:fld id="{649AE7B7-EA00-442F-BFF0-B3F0E224AF5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9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87" r:id="rId3"/>
    <p:sldLayoutId id="2147483728" r:id="rId4"/>
    <p:sldLayoutId id="2147483729" r:id="rId5"/>
    <p:sldLayoutId id="2147483730" r:id="rId6"/>
    <p:sldLayoutId id="2147483758" r:id="rId7"/>
    <p:sldLayoutId id="2147483788" r:id="rId8"/>
    <p:sldLayoutId id="2147483759" r:id="rId9"/>
    <p:sldLayoutId id="2147483760" r:id="rId10"/>
    <p:sldLayoutId id="2147483761" r:id="rId11"/>
    <p:sldLayoutId id="2147483739" r:id="rId12"/>
    <p:sldLayoutId id="2147483780" r:id="rId13"/>
    <p:sldLayoutId id="2147483781" r:id="rId14"/>
    <p:sldLayoutId id="2147483782" r:id="rId15"/>
    <p:sldLayoutId id="2147483740" r:id="rId16"/>
    <p:sldLayoutId id="2147483784" r:id="rId17"/>
    <p:sldLayoutId id="2147483785" r:id="rId18"/>
    <p:sldLayoutId id="2147483786" r:id="rId19"/>
    <p:sldLayoutId id="2147483741" r:id="rId20"/>
    <p:sldLayoutId id="2147483742" r:id="rId21"/>
    <p:sldLayoutId id="2147483774" r:id="rId22"/>
    <p:sldLayoutId id="2147483743" r:id="rId23"/>
    <p:sldLayoutId id="2147483762" r:id="rId24"/>
    <p:sldLayoutId id="2147483764" r:id="rId25"/>
    <p:sldLayoutId id="2147483744" r:id="rId26"/>
    <p:sldLayoutId id="2147483763" r:id="rId27"/>
    <p:sldLayoutId id="2147483778" r:id="rId28"/>
    <p:sldLayoutId id="2147483777" r:id="rId29"/>
    <p:sldLayoutId id="2147483776" r:id="rId30"/>
    <p:sldLayoutId id="2147483766" r:id="rId31"/>
    <p:sldLayoutId id="2147483767" r:id="rId32"/>
    <p:sldLayoutId id="2147483768" r:id="rId33"/>
    <p:sldLayoutId id="2147483769" r:id="rId34"/>
    <p:sldLayoutId id="2147483770" r:id="rId35"/>
    <p:sldLayoutId id="2147483771" r:id="rId36"/>
    <p:sldLayoutId id="2147483772" r:id="rId37"/>
    <p:sldLayoutId id="2147483773" r:id="rId38"/>
    <p:sldLayoutId id="2147483775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200" kern="1200" spc="-50" baseline="0" dirty="0">
          <a:solidFill>
            <a:schemeClr val="accent3"/>
          </a:solidFill>
          <a:latin typeface="TT Travels DemiBold" panose="02000503030000020004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TT Travels" panose="020B0604020202020204" pitchFamily="34" charset="0"/>
        <a:buNone/>
        <a:defRPr sz="1200" kern="1200">
          <a:solidFill>
            <a:schemeClr val="accent3"/>
          </a:solidFill>
          <a:latin typeface="TT Travels" panose="02000503030000020004" pitchFamily="50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TT Travels" panose="020B0604020202020204" pitchFamily="34" charset="0"/>
        <a:buNone/>
        <a:defRPr lang="en-US" sz="1200" kern="1200" dirty="0" smtClean="0">
          <a:solidFill>
            <a:schemeClr val="accent3"/>
          </a:solidFill>
          <a:latin typeface="TT Travels DemiBold" panose="02000503030000020004" pitchFamily="50" charset="0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TT Travels" panose="020B0604020202020204" pitchFamily="34" charset="0"/>
        <a:buChar char="•"/>
        <a:defRPr sz="1200" kern="1200">
          <a:solidFill>
            <a:schemeClr val="accent3"/>
          </a:solidFill>
          <a:latin typeface="TT Travels" panose="02000503030000020004" pitchFamily="50" charset="0"/>
          <a:ea typeface="+mn-ea"/>
          <a:cs typeface="+mn-cs"/>
        </a:defRPr>
      </a:lvl3pPr>
      <a:lvl4pPr marL="354013" indent="-1778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TT Travels" panose="02000503030000020004" pitchFamily="50" charset="0"/>
        <a:buChar char="−"/>
        <a:defRPr sz="1200" kern="1200">
          <a:solidFill>
            <a:schemeClr val="accent3"/>
          </a:solidFill>
          <a:latin typeface="TT Travels" panose="02000503030000020004" pitchFamily="50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TT Travels" panose="020B0604020202020204" pitchFamily="34" charset="0"/>
        <a:buNone/>
        <a:defRPr sz="1000" kern="1200">
          <a:solidFill>
            <a:schemeClr val="accent3"/>
          </a:solidFill>
          <a:latin typeface="TT Travels" panose="02000503030000020004" pitchFamily="50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TT Travels" panose="020B0604020202020204" pitchFamily="34" charset="0"/>
        <a:buNone/>
        <a:defRPr sz="1000" kern="1200">
          <a:solidFill>
            <a:schemeClr val="accent3"/>
          </a:solidFill>
          <a:latin typeface="TT Travels DemiBold" panose="02000503030000020004" pitchFamily="50" charset="0"/>
          <a:ea typeface="+mn-ea"/>
          <a:cs typeface="+mn-cs"/>
        </a:defRPr>
      </a:lvl6pPr>
      <a:lvl7pPr marL="177800" indent="-1778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TT Travels" panose="020B0604020202020204" pitchFamily="34" charset="0"/>
        <a:buChar char="•"/>
        <a:defRPr sz="1000" kern="1200">
          <a:solidFill>
            <a:schemeClr val="accent3"/>
          </a:solidFill>
          <a:latin typeface="TT Travels" panose="02000503030000020004" pitchFamily="50" charset="0"/>
          <a:ea typeface="+mn-ea"/>
          <a:cs typeface="+mn-cs"/>
        </a:defRPr>
      </a:lvl7pPr>
      <a:lvl8pPr marL="354013" indent="-1778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TT Travels" panose="02000503030000020004" pitchFamily="50" charset="0"/>
        <a:buChar char="−"/>
        <a:defRPr sz="1000" kern="1200">
          <a:solidFill>
            <a:schemeClr val="accent3"/>
          </a:solidFill>
          <a:latin typeface="TT Travels" panose="02000503030000020004" pitchFamily="50" charset="0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TT Travel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  <p15:guide id="7" pos="2162" userDrawn="1">
          <p15:clr>
            <a:srgbClr val="F26B43"/>
          </p15:clr>
        </p15:guide>
        <p15:guide id="8" pos="2389" userDrawn="1">
          <p15:clr>
            <a:srgbClr val="F26B43"/>
          </p15:clr>
        </p15:guide>
        <p15:guide id="9" orient="horz" pos="754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pos="1958" userDrawn="1">
          <p15:clr>
            <a:srgbClr val="F26B43"/>
          </p15:clr>
        </p15:guide>
        <p15:guide id="12" pos="7197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pos="5518" userDrawn="1">
          <p15:clr>
            <a:srgbClr val="F26B43"/>
          </p15:clr>
        </p15:guide>
        <p15:guide id="15" pos="4067" userDrawn="1">
          <p15:clr>
            <a:srgbClr val="F26B43"/>
          </p15:clr>
        </p15:guide>
        <p15:guide id="16" pos="57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89C6A13E-51E1-996F-6846-E029017ECF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017" y="2075001"/>
            <a:ext cx="4671548" cy="2884328"/>
          </a:xfrm>
        </p:spPr>
        <p:txBody>
          <a:bodyPr/>
          <a:lstStyle/>
          <a:p>
            <a:r>
              <a:rPr lang="fr-FR" sz="4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Comment faire de la RSE avec des collaborateurs de plus en plus connectés ?</a:t>
            </a:r>
            <a:endParaRPr lang="fr-FR" sz="4400" b="0" i="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9EBA99-4D3C-83D9-E55E-5E6E8CD8BB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404811"/>
            <a:ext cx="1630537" cy="461442"/>
          </a:xfrm>
          <a:prstGeom prst="rect">
            <a:avLst/>
          </a:prstGeom>
        </p:spPr>
      </p:pic>
      <p:sp>
        <p:nvSpPr>
          <p:cNvPr id="11" name="Title 26">
            <a:extLst>
              <a:ext uri="{FF2B5EF4-FFF2-40B4-BE49-F238E27FC236}">
                <a16:creationId xmlns:a16="http://schemas.microsoft.com/office/drawing/2014/main" id="{E9E0EC19-DAD9-7C25-BED5-56D66495201D}"/>
              </a:ext>
            </a:extLst>
          </p:cNvPr>
          <p:cNvSpPr txBox="1">
            <a:spLocks/>
          </p:cNvSpPr>
          <p:nvPr/>
        </p:nvSpPr>
        <p:spPr>
          <a:xfrm>
            <a:off x="352232" y="5937046"/>
            <a:ext cx="4292793" cy="386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HR EXPO | 2024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446000" y="250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158" y="0"/>
            <a:ext cx="6207842" cy="6883944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0CD8BF1A-C00F-A99C-D97E-A5A47C7982C8}"/>
              </a:ext>
            </a:extLst>
          </p:cNvPr>
          <p:cNvSpPr/>
          <p:nvPr/>
        </p:nvSpPr>
        <p:spPr>
          <a:xfrm>
            <a:off x="4942565" y="850900"/>
            <a:ext cx="2101018" cy="2101018"/>
          </a:xfrm>
          <a:custGeom>
            <a:avLst/>
            <a:gdLst/>
            <a:ahLst/>
            <a:cxnLst/>
            <a:rect l="l" t="t" r="r" b="b"/>
            <a:pathLst>
              <a:path w="5850255" h="5850255">
                <a:moveTo>
                  <a:pt x="5849654" y="0"/>
                </a:moveTo>
                <a:lnTo>
                  <a:pt x="3956800" y="0"/>
                </a:lnTo>
                <a:lnTo>
                  <a:pt x="2924811" y="1031968"/>
                </a:lnTo>
                <a:lnTo>
                  <a:pt x="1892853" y="0"/>
                </a:lnTo>
                <a:lnTo>
                  <a:pt x="0" y="0"/>
                </a:lnTo>
                <a:lnTo>
                  <a:pt x="0" y="1892832"/>
                </a:lnTo>
                <a:lnTo>
                  <a:pt x="1031999" y="2924842"/>
                </a:lnTo>
                <a:lnTo>
                  <a:pt x="0" y="3956842"/>
                </a:lnTo>
                <a:lnTo>
                  <a:pt x="0" y="5849664"/>
                </a:lnTo>
                <a:lnTo>
                  <a:pt x="1892832" y="5849664"/>
                </a:lnTo>
                <a:lnTo>
                  <a:pt x="2924811" y="4817675"/>
                </a:lnTo>
                <a:lnTo>
                  <a:pt x="3956821" y="5849664"/>
                </a:lnTo>
                <a:lnTo>
                  <a:pt x="5849654" y="5849664"/>
                </a:lnTo>
                <a:lnTo>
                  <a:pt x="5849654" y="3956800"/>
                </a:lnTo>
                <a:lnTo>
                  <a:pt x="4817675" y="2924842"/>
                </a:lnTo>
                <a:lnTo>
                  <a:pt x="5849654" y="1892832"/>
                </a:lnTo>
                <a:lnTo>
                  <a:pt x="58496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/>
          <a:lstStyle/>
          <a:p>
            <a:endParaRPr b="0" i="0">
              <a:latin typeface="Verdan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CFB0D-32CE-C88C-3DFE-9EF2B1677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3858B6-B8B3-AC28-BD92-AD83E548725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B7244524-DAE6-D750-B793-70ED7FAA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404813"/>
            <a:ext cx="11371896" cy="684848"/>
          </a:xfrm>
        </p:spPr>
        <p:txBody>
          <a:bodyPr anchor="t">
            <a:norm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Marque Employeur Digitale: Quid du point de vue des rechercheurs d’emploi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DF4E8-CA28-BE7F-1728-E60642F7D2D4}"/>
              </a:ext>
            </a:extLst>
          </p:cNvPr>
          <p:cNvSpPr/>
          <p:nvPr/>
        </p:nvSpPr>
        <p:spPr>
          <a:xfrm>
            <a:off x="754913" y="1860693"/>
            <a:ext cx="2809876" cy="2711303"/>
          </a:xfrm>
          <a:prstGeom prst="rect">
            <a:avLst/>
          </a:prstGeom>
          <a:solidFill>
            <a:srgbClr val="FFF8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756A7DE1-8C79-7D70-D484-444E5AD29985}"/>
              </a:ext>
            </a:extLst>
          </p:cNvPr>
          <p:cNvSpPr/>
          <p:nvPr/>
        </p:nvSpPr>
        <p:spPr>
          <a:xfrm>
            <a:off x="1575060" y="4072266"/>
            <a:ext cx="1169582" cy="499730"/>
          </a:xfrm>
          <a:prstGeom prst="triangle">
            <a:avLst/>
          </a:prstGeom>
          <a:solidFill>
            <a:srgbClr val="FFDC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EB202C-B4E1-9272-5CD7-5FBF99C29BD6}"/>
              </a:ext>
            </a:extLst>
          </p:cNvPr>
          <p:cNvSpPr/>
          <p:nvPr/>
        </p:nvSpPr>
        <p:spPr>
          <a:xfrm>
            <a:off x="4629486" y="1881815"/>
            <a:ext cx="2809876" cy="2711303"/>
          </a:xfrm>
          <a:prstGeom prst="rect">
            <a:avLst/>
          </a:prstGeom>
          <a:solidFill>
            <a:srgbClr val="FFF8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AD139FF2-51F8-85D2-1252-D01DE44E4D67}"/>
              </a:ext>
            </a:extLst>
          </p:cNvPr>
          <p:cNvSpPr/>
          <p:nvPr/>
        </p:nvSpPr>
        <p:spPr>
          <a:xfrm>
            <a:off x="5449634" y="4051000"/>
            <a:ext cx="1169582" cy="499730"/>
          </a:xfrm>
          <a:prstGeom prst="triangle">
            <a:avLst/>
          </a:prstGeom>
          <a:solidFill>
            <a:srgbClr val="FFDC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1B444F-9FC0-9A22-65F2-ADB3B859AD8D}"/>
              </a:ext>
            </a:extLst>
          </p:cNvPr>
          <p:cNvSpPr/>
          <p:nvPr/>
        </p:nvSpPr>
        <p:spPr>
          <a:xfrm>
            <a:off x="8697067" y="1865863"/>
            <a:ext cx="2809876" cy="2711303"/>
          </a:xfrm>
          <a:prstGeom prst="rect">
            <a:avLst/>
          </a:prstGeom>
          <a:solidFill>
            <a:srgbClr val="FFF8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59F94337-E70A-3F36-30CB-A682AB24E08E}"/>
              </a:ext>
            </a:extLst>
          </p:cNvPr>
          <p:cNvSpPr/>
          <p:nvPr/>
        </p:nvSpPr>
        <p:spPr>
          <a:xfrm>
            <a:off x="9504960" y="4061633"/>
            <a:ext cx="1169582" cy="499730"/>
          </a:xfrm>
          <a:prstGeom prst="triangle">
            <a:avLst/>
          </a:prstGeom>
          <a:solidFill>
            <a:srgbClr val="FFDC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pic>
        <p:nvPicPr>
          <p:cNvPr id="18" name="Image 17" descr="Une image contenant logo, Graphique, cercle, capture d’écran&#10;&#10;Description générée automatiquement">
            <a:extLst>
              <a:ext uri="{FF2B5EF4-FFF2-40B4-BE49-F238E27FC236}">
                <a16:creationId xmlns:a16="http://schemas.microsoft.com/office/drawing/2014/main" id="{37EC8B35-BCA2-28C2-365C-DDF17BF97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59" y="2418262"/>
            <a:ext cx="1362254" cy="136225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110817-8096-A8FD-F577-99C3CB60D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92" y="2353198"/>
            <a:ext cx="2040865" cy="16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54BE84A-D133-FF6A-C985-FB502D9F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353" y="2284730"/>
            <a:ext cx="1467304" cy="146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CE2E073-A892-D54A-EFE2-8C90BFE10A8C}"/>
              </a:ext>
            </a:extLst>
          </p:cNvPr>
          <p:cNvSpPr txBox="1">
            <a:spLocks/>
          </p:cNvSpPr>
          <p:nvPr/>
        </p:nvSpPr>
        <p:spPr>
          <a:xfrm>
            <a:off x="483899" y="4902398"/>
            <a:ext cx="3438621" cy="132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TT Travels" panose="020B0604020202020204" pitchFamily="34" charset="0"/>
              <a:buNone/>
              <a:defRPr sz="1800" kern="120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8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3pPr>
            <a:lvl4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4pPr>
            <a:lvl5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00503030000020004" pitchFamily="50" charset="0"/>
              <a:buChar char="–"/>
              <a:defRPr sz="18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tabLst>
                <a:tab pos="180975" algn="l"/>
              </a:tabLst>
              <a:defRPr sz="1400" kern="1200">
                <a:solidFill>
                  <a:schemeClr val="tx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400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8pPr>
            <a:lvl9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9pPr>
          </a:lstStyle>
          <a:p>
            <a:pPr marL="342900" indent="-342900">
              <a:buBlip>
                <a:blip r:embed="rId6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Page Corporate</a:t>
            </a:r>
          </a:p>
          <a:p>
            <a:pPr marL="342900" indent="-342900">
              <a:buBlip>
                <a:blip r:embed="rId6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Ton des offres d’emploi</a:t>
            </a:r>
          </a:p>
          <a:p>
            <a:pPr marL="342900" indent="-342900">
              <a:buBlip>
                <a:blip r:embed="rId6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Posts des collaborateurs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29B5A07-2F8F-E9BE-8A87-E1EF10ACBF24}"/>
              </a:ext>
            </a:extLst>
          </p:cNvPr>
          <p:cNvSpPr txBox="1"/>
          <p:nvPr/>
        </p:nvSpPr>
        <p:spPr>
          <a:xfrm>
            <a:off x="4032909" y="4850485"/>
            <a:ext cx="4003030" cy="1810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T Travels" panose="020B0604020202020204" pitchFamily="34" charset="0"/>
              <a:buBlip>
                <a:blip r:embed="rId6"/>
              </a:buBlip>
              <a:tabLst/>
              <a:defRPr/>
            </a:pPr>
            <a:r>
              <a:rPr kumimoji="0" lang="fr-FR" sz="1600" b="0" i="0" u="none" strike="noStrike" kern="1200" cap="none" spc="-40" normalizeH="0" baseline="0" noProof="0" dirty="0">
                <a:ln>
                  <a:noFill/>
                </a:ln>
                <a:solidFill>
                  <a:srgbClr val="221C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globale en tant qu’employeur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T Travels" panose="020B0604020202020204" pitchFamily="34" charset="0"/>
              <a:buBlip>
                <a:blip r:embed="rId6"/>
              </a:buBlip>
              <a:tabLst/>
              <a:defRPr/>
            </a:pPr>
            <a:r>
              <a:rPr kumimoji="0" lang="fr-FR" sz="1600" b="0" i="0" u="none" strike="noStrike" kern="1200" cap="none" spc="-40" normalizeH="0" baseline="0" noProof="0" dirty="0">
                <a:ln>
                  <a:noFill/>
                </a:ln>
                <a:solidFill>
                  <a:srgbClr val="221C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Revue détaillée (avis) des collaborateurs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T Travels" panose="020B0604020202020204" pitchFamily="34" charset="0"/>
              <a:buBlip>
                <a:blip r:embed="rId6"/>
              </a:buBlip>
              <a:tabLst/>
              <a:defRPr/>
            </a:pPr>
            <a:r>
              <a:rPr kumimoji="0" lang="fr-FR" sz="1600" b="0" i="0" u="none" strike="noStrike" kern="1200" cap="none" spc="-40" normalizeH="0" baseline="0" noProof="0" dirty="0">
                <a:ln>
                  <a:noFill/>
                </a:ln>
                <a:solidFill>
                  <a:srgbClr val="221C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Conseils pour les entretiens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T Travels" panose="020B0604020202020204" pitchFamily="34" charset="0"/>
              <a:buBlip>
                <a:blip r:embed="rId6"/>
              </a:buBlip>
              <a:tabLst/>
              <a:defRPr/>
            </a:pPr>
            <a:r>
              <a:rPr kumimoji="0" lang="fr-FR" sz="1600" b="0" i="0" u="none" strike="noStrike" kern="1200" cap="none" spc="-40" normalizeH="0" baseline="0" noProof="0" dirty="0">
                <a:ln>
                  <a:noFill/>
                </a:ln>
                <a:solidFill>
                  <a:srgbClr val="221C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Informations salariales, package, benefits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88023D03-7D68-03BB-4320-4DA43BDA288D}"/>
              </a:ext>
            </a:extLst>
          </p:cNvPr>
          <p:cNvSpPr txBox="1">
            <a:spLocks/>
          </p:cNvSpPr>
          <p:nvPr/>
        </p:nvSpPr>
        <p:spPr>
          <a:xfrm>
            <a:off x="8257902" y="4743699"/>
            <a:ext cx="3838401" cy="191702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TT Travels" panose="020B0604020202020204" pitchFamily="34" charset="0"/>
              <a:buNone/>
              <a:defRPr sz="1800" kern="120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2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3pPr>
            <a:lvl4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Char char="•"/>
              <a:defRPr sz="12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4pPr>
            <a:lvl5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00503030000020004" pitchFamily="50" charset="0"/>
              <a:buChar char="–"/>
              <a:defRPr sz="12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tabLst>
                <a:tab pos="180975" algn="l"/>
              </a:tabLst>
              <a:defRPr sz="1400" kern="1200">
                <a:solidFill>
                  <a:schemeClr val="tx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400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8pPr>
            <a:lvl9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buBlip>
                <a:blip r:embed="rId6"/>
              </a:buBlip>
              <a:defRPr/>
            </a:pPr>
            <a:r>
              <a:rPr lang="fr-FR" sz="1600" spc="-40" dirty="0">
                <a:solidFill>
                  <a:srgbClr val="221C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qui montrent l’environnement des collaborateurs</a:t>
            </a:r>
          </a:p>
          <a:p>
            <a:pPr marL="342900" indent="-342900">
              <a:lnSpc>
                <a:spcPct val="130000"/>
              </a:lnSpc>
              <a:buBlip>
                <a:blip r:embed="rId6"/>
              </a:buBlip>
              <a:defRPr/>
            </a:pPr>
            <a:r>
              <a:rPr lang="fr-FR" sz="1600" spc="-40" dirty="0">
                <a:solidFill>
                  <a:srgbClr val="221C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 &amp; synergie</a:t>
            </a:r>
          </a:p>
          <a:p>
            <a:pPr marL="342900" indent="-342900">
              <a:lnSpc>
                <a:spcPct val="130000"/>
              </a:lnSpc>
              <a:buBlip>
                <a:blip r:embed="rId6"/>
              </a:buBlip>
              <a:defRPr/>
            </a:pPr>
            <a:r>
              <a:rPr lang="fr-FR" sz="1600" spc="-40" dirty="0">
                <a:solidFill>
                  <a:srgbClr val="221C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sur les opportunités à pourvoir</a:t>
            </a:r>
          </a:p>
        </p:txBody>
      </p:sp>
      <p:pic>
        <p:nvPicPr>
          <p:cNvPr id="1025" name="Image 1024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91EEE0EC-C48F-8662-9D36-24AD4F944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6486416"/>
            <a:ext cx="581754" cy="2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8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EABA1A3-E99C-DF98-C495-5CB03DCB77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1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43478-9959-135E-5CB3-44271AC9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3</a:t>
            </a:fld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F62A74-BE16-68A6-DA8C-6FF606E76767}"/>
              </a:ext>
            </a:extLst>
          </p:cNvPr>
          <p:cNvCxnSpPr>
            <a:cxnSpLocks/>
          </p:cNvCxnSpPr>
          <p:nvPr/>
        </p:nvCxnSpPr>
        <p:spPr>
          <a:xfrm>
            <a:off x="512591" y="2985607"/>
            <a:ext cx="471980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D26A9F-C21C-389E-4528-97815FC5BF01}"/>
              </a:ext>
            </a:extLst>
          </p:cNvPr>
          <p:cNvCxnSpPr>
            <a:cxnSpLocks/>
          </p:cNvCxnSpPr>
          <p:nvPr/>
        </p:nvCxnSpPr>
        <p:spPr>
          <a:xfrm>
            <a:off x="512591" y="4696317"/>
            <a:ext cx="471980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">
            <a:extLst>
              <a:ext uri="{FF2B5EF4-FFF2-40B4-BE49-F238E27FC236}">
                <a16:creationId xmlns:a16="http://schemas.microsoft.com/office/drawing/2014/main" id="{E28A2B61-CD8C-C94C-08EB-688DD8AD33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11" y="6419141"/>
            <a:ext cx="607763" cy="1719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0F59F57-6692-98DE-D7B7-E0C59DF26CE6}"/>
              </a:ext>
            </a:extLst>
          </p:cNvPr>
          <p:cNvSpPr txBox="1">
            <a:spLocks/>
          </p:cNvSpPr>
          <p:nvPr/>
        </p:nvSpPr>
        <p:spPr>
          <a:xfrm>
            <a:off x="265639" y="327104"/>
            <a:ext cx="5284556" cy="462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accent3"/>
                </a:solidFill>
                <a:latin typeface="TT Travels DemiBold" panose="02000503030000020004" pitchFamily="50" charset="0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Pourquoi la RSE est-elle un pilier de la marque Employeur?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393AAE-0419-7B49-3179-8AB32E843BBC}"/>
              </a:ext>
            </a:extLst>
          </p:cNvPr>
          <p:cNvSpPr txBox="1"/>
          <p:nvPr/>
        </p:nvSpPr>
        <p:spPr>
          <a:xfrm>
            <a:off x="243415" y="1975059"/>
            <a:ext cx="5841473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fr-FR" b="1" dirty="0">
                <a:solidFill>
                  <a:srgbClr val="EB73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des Collaborateurs 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Sentiment de fierté d’appartenir à une entreprise soucieuse de son impact social &amp; environnemental.</a:t>
            </a:r>
          </a:p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fr-FR" b="1" dirty="0">
                <a:solidFill>
                  <a:srgbClr val="EB73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Cohérence &amp; Transparence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Equité, Ethique &amp; Démarche Durable </a:t>
            </a:r>
          </a:p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fr-FR" b="1" dirty="0">
                <a:solidFill>
                  <a:srgbClr val="EB73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Attraction &amp; rétention des talents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Collaborateurs valorisés &amp; épanouis         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Maîtrise du turn over</a:t>
            </a:r>
          </a:p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fr-FR" b="1" dirty="0">
                <a:solidFill>
                  <a:srgbClr val="EB73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sur l’Image de L’entreprise 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Réputation globale, Business « Clean », Bienveillant, stabilité de l’emploi</a:t>
            </a:r>
          </a:p>
        </p:txBody>
      </p:sp>
      <p:pic>
        <p:nvPicPr>
          <p:cNvPr id="10" name="Image 9" descr="Une image contenant symbole, motif, Carmin, Graphique&#10;&#10;Description générée automatiquement">
            <a:extLst>
              <a:ext uri="{FF2B5EF4-FFF2-40B4-BE49-F238E27FC236}">
                <a16:creationId xmlns:a16="http://schemas.microsoft.com/office/drawing/2014/main" id="{C1473261-956B-DF50-5777-AB29846E3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82" y="1477925"/>
            <a:ext cx="4558223" cy="4558223"/>
          </a:xfrm>
          <a:prstGeom prst="rect">
            <a:avLst/>
          </a:prstGeom>
        </p:spPr>
      </p:pic>
      <p:pic>
        <p:nvPicPr>
          <p:cNvPr id="11" name="Image 10" descr="Une image contenant Graphique, symbole, Police, conception&#10;&#10;Description générée automatiquement">
            <a:extLst>
              <a:ext uri="{FF2B5EF4-FFF2-40B4-BE49-F238E27FC236}">
                <a16:creationId xmlns:a16="http://schemas.microsoft.com/office/drawing/2014/main" id="{52C49E6E-D928-43B2-847C-CEFC4C07B4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48" y="1475977"/>
            <a:ext cx="2000166" cy="2000166"/>
          </a:xfrm>
          <a:prstGeom prst="rect">
            <a:avLst/>
          </a:prstGeom>
        </p:spPr>
      </p:pic>
      <p:pic>
        <p:nvPicPr>
          <p:cNvPr id="12" name="Image 11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38A8D7A5-50F7-9040-ECCB-203D429110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95" y="4348635"/>
            <a:ext cx="1859435" cy="1859435"/>
          </a:xfrm>
          <a:prstGeom prst="rect">
            <a:avLst/>
          </a:prstGeom>
        </p:spPr>
      </p:pic>
      <p:pic>
        <p:nvPicPr>
          <p:cNvPr id="13" name="Image 12" descr="Une image contenant Graphique, Police, symbole, cercle&#10;&#10;Description générée automatiquement">
            <a:extLst>
              <a:ext uri="{FF2B5EF4-FFF2-40B4-BE49-F238E27FC236}">
                <a16:creationId xmlns:a16="http://schemas.microsoft.com/office/drawing/2014/main" id="{DE9F9465-400F-6F2D-EC83-8A7E3FE616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57" y="4178661"/>
            <a:ext cx="1859435" cy="1859435"/>
          </a:xfrm>
          <a:prstGeom prst="rect">
            <a:avLst/>
          </a:prstGeom>
        </p:spPr>
      </p:pic>
      <p:pic>
        <p:nvPicPr>
          <p:cNvPr id="14" name="Image 13" descr="Une image contenant symbole, Graphique, art, conception&#10;&#10;Description générée automatiquement">
            <a:extLst>
              <a:ext uri="{FF2B5EF4-FFF2-40B4-BE49-F238E27FC236}">
                <a16:creationId xmlns:a16="http://schemas.microsoft.com/office/drawing/2014/main" id="{B6BE742E-2A13-5A04-3E69-72ED804319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14" y="1846174"/>
            <a:ext cx="1582826" cy="1582826"/>
          </a:xfrm>
          <a:prstGeom prst="rect">
            <a:avLst/>
          </a:prstGeom>
        </p:spPr>
      </p:pic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E6A1CA34-D456-D84F-E3ED-21E2BFCDE1FC}"/>
              </a:ext>
            </a:extLst>
          </p:cNvPr>
          <p:cNvSpPr/>
          <p:nvPr/>
        </p:nvSpPr>
        <p:spPr>
          <a:xfrm>
            <a:off x="2892056" y="4564146"/>
            <a:ext cx="446567" cy="264342"/>
          </a:xfrm>
          <a:prstGeom prst="rightArrow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56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DB9757-D403-1C04-936D-67B407E48A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9226ABE-2041-A6B3-1324-CB548CE7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2A4BE-854B-1A70-DC81-4D68693054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FA262F4-AF6B-7156-B761-F0A11F74681A}"/>
              </a:ext>
            </a:extLst>
          </p:cNvPr>
          <p:cNvSpPr txBox="1">
            <a:spLocks/>
          </p:cNvSpPr>
          <p:nvPr/>
        </p:nvSpPr>
        <p:spPr>
          <a:xfrm>
            <a:off x="297535" y="287395"/>
            <a:ext cx="4859256" cy="4629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spc="-50" baseline="0">
                <a:solidFill>
                  <a:schemeClr val="accent3"/>
                </a:solidFill>
                <a:latin typeface="TT Travels DemiBold" panose="02000503030000020004" pitchFamily="50" charset="0"/>
                <a:ea typeface="+mj-ea"/>
                <a:cs typeface="+mj-cs"/>
              </a:defRPr>
            </a:lvl1pPr>
          </a:lstStyle>
          <a:p>
            <a:r>
              <a:rPr lang="fr-FR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Exemples de communication digitale alliant Marque Employeur &amp; RSE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74CA917-8551-8436-CCB3-0705D30FB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4" y="2967569"/>
            <a:ext cx="7569510" cy="2933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B3C7037F-5229-2128-13D7-B06095A8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396" y="1484308"/>
            <a:ext cx="3483803" cy="1802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FFAF4BE-E3BB-9DCA-913F-47B27AED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357" y="2920053"/>
            <a:ext cx="3213985" cy="360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E9591DD3-A8A5-5861-0EBE-90C8E8240332}"/>
              </a:ext>
            </a:extLst>
          </p:cNvPr>
          <p:cNvSpPr txBox="1"/>
          <p:nvPr/>
        </p:nvSpPr>
        <p:spPr>
          <a:xfrm>
            <a:off x="297535" y="2067422"/>
            <a:ext cx="406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7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Marque Employeur, CSR Day: Commuting Challenge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D21D42D-F029-1A2F-C9FD-1805B5964143}"/>
              </a:ext>
            </a:extLst>
          </p:cNvPr>
          <p:cNvSpPr txBox="1"/>
          <p:nvPr/>
        </p:nvSpPr>
        <p:spPr>
          <a:xfrm>
            <a:off x="7442791" y="352426"/>
            <a:ext cx="433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7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Responsabilité Environnementale : Post sur les initiatives d’économie d’eau au bureau</a:t>
            </a:r>
          </a:p>
        </p:txBody>
      </p:sp>
      <p:pic>
        <p:nvPicPr>
          <p:cNvPr id="42" name="Image 41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EA7E8219-7419-1D8C-6E9D-7D864D87D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546715"/>
            <a:ext cx="525780" cy="1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AF8169-F459-6975-3EE1-9B1552E3CEEE}"/>
              </a:ext>
            </a:extLst>
          </p:cNvPr>
          <p:cNvSpPr/>
          <p:nvPr/>
        </p:nvSpPr>
        <p:spPr>
          <a:xfrm>
            <a:off x="6585099" y="1849544"/>
            <a:ext cx="3749748" cy="4843249"/>
          </a:xfrm>
          <a:prstGeom prst="rect">
            <a:avLst/>
          </a:prstGeom>
          <a:solidFill>
            <a:srgbClr val="FFF8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8FBEF7-E1A2-2C87-395A-6D19E2215B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le 118">
            <a:extLst>
              <a:ext uri="{FF2B5EF4-FFF2-40B4-BE49-F238E27FC236}">
                <a16:creationId xmlns:a16="http://schemas.microsoft.com/office/drawing/2014/main" id="{4C19FBC5-BE7B-D01E-3742-2A931DE9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26" y="384124"/>
            <a:ext cx="11371898" cy="1140605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Quid des collaborateurs à équiper en Digital Skills?</a:t>
            </a:r>
            <a:br>
              <a:rPr lang="fr-FR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DIGITAL ACADEMY by PLUXEE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5461E2-41EB-4AF4-8B51-7838265E29B3}"/>
              </a:ext>
            </a:extLst>
          </p:cNvPr>
          <p:cNvSpPr/>
          <p:nvPr/>
        </p:nvSpPr>
        <p:spPr>
          <a:xfrm>
            <a:off x="1694122" y="1850198"/>
            <a:ext cx="3749748" cy="4842595"/>
          </a:xfrm>
          <a:prstGeom prst="rect">
            <a:avLst/>
          </a:prstGeom>
          <a:solidFill>
            <a:srgbClr val="FFF8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72F2221F-0778-DEA7-A832-FAD4EE025291}"/>
              </a:ext>
            </a:extLst>
          </p:cNvPr>
          <p:cNvSpPr txBox="1">
            <a:spLocks/>
          </p:cNvSpPr>
          <p:nvPr/>
        </p:nvSpPr>
        <p:spPr>
          <a:xfrm>
            <a:off x="2063703" y="5322930"/>
            <a:ext cx="3014151" cy="10018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TT Travels" panose="020B0604020202020204" pitchFamily="34" charset="0"/>
              <a:buNone/>
              <a:defRPr sz="1800" kern="120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8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3pPr>
            <a:lvl4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4pPr>
            <a:lvl5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00503030000020004" pitchFamily="50" charset="0"/>
              <a:buChar char="–"/>
              <a:defRPr sz="18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tabLst>
                <a:tab pos="180975" algn="l"/>
              </a:tabLst>
              <a:defRPr sz="1400" kern="1200">
                <a:solidFill>
                  <a:schemeClr val="tx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400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8pPr>
            <a:lvl9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Préparer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collaborateurs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un business </a:t>
            </a:r>
            <a:r>
              <a:rPr lang="en-GB" sz="2800" b="1" dirty="0">
                <a:solidFill>
                  <a:srgbClr val="002060"/>
                </a:solidFill>
                <a:highlight>
                  <a:srgbClr val="FFF8D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</p:txBody>
      </p:sp>
      <p:sp>
        <p:nvSpPr>
          <p:cNvPr id="17" name="Text Placeholder 120">
            <a:extLst>
              <a:ext uri="{FF2B5EF4-FFF2-40B4-BE49-F238E27FC236}">
                <a16:creationId xmlns:a16="http://schemas.microsoft.com/office/drawing/2014/main" id="{D3381BC0-80D9-541D-1945-C4B80BF97BDB}"/>
              </a:ext>
            </a:extLst>
          </p:cNvPr>
          <p:cNvSpPr txBox="1">
            <a:spLocks/>
          </p:cNvSpPr>
          <p:nvPr/>
        </p:nvSpPr>
        <p:spPr>
          <a:xfrm>
            <a:off x="6584986" y="5099830"/>
            <a:ext cx="3749748" cy="12363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TT Travels" panose="020B0604020202020204" pitchFamily="34" charset="0"/>
              <a:buNone/>
              <a:defRPr sz="1800" kern="120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8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3pPr>
            <a:lvl4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4pPr>
            <a:lvl5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00503030000020004" pitchFamily="50" charset="0"/>
              <a:buChar char="–"/>
              <a:defRPr sz="18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tabLst>
                <a:tab pos="180975" algn="l"/>
              </a:tabLst>
              <a:defRPr sz="1400" kern="1200">
                <a:solidFill>
                  <a:schemeClr val="tx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400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8pPr>
            <a:lvl9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9pPr>
          </a:lstStyle>
          <a:p>
            <a:pPr marL="285750" indent="-285750" algn="just">
              <a:buBlip>
                <a:blip r:embed="rId2"/>
              </a:buBlip>
            </a:pP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Préparer la reconversion de nos collaborateurs vers des métiers différents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équiper de compétence qui leur permettra de se reconvertir, en interne ou en externe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22ECCF-4147-D122-8365-DAB27429CABB}"/>
              </a:ext>
            </a:extLst>
          </p:cNvPr>
          <p:cNvSpPr/>
          <p:nvPr/>
        </p:nvSpPr>
        <p:spPr>
          <a:xfrm>
            <a:off x="1694122" y="1865091"/>
            <a:ext cx="3749748" cy="583522"/>
          </a:xfrm>
          <a:prstGeom prst="rect">
            <a:avLst/>
          </a:prstGeom>
          <a:solidFill>
            <a:srgbClr val="FFDC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15A0C5-EB90-7A52-A93E-9641F7B1E59A}"/>
              </a:ext>
            </a:extLst>
          </p:cNvPr>
          <p:cNvSpPr/>
          <p:nvPr/>
        </p:nvSpPr>
        <p:spPr>
          <a:xfrm>
            <a:off x="6585097" y="1870810"/>
            <a:ext cx="3749748" cy="583522"/>
          </a:xfrm>
          <a:prstGeom prst="rect">
            <a:avLst/>
          </a:prstGeom>
          <a:solidFill>
            <a:srgbClr val="FFDC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Placeholder 127">
            <a:extLst>
              <a:ext uri="{FF2B5EF4-FFF2-40B4-BE49-F238E27FC236}">
                <a16:creationId xmlns:a16="http://schemas.microsoft.com/office/drawing/2014/main" id="{B6251DA2-1E00-70BC-45BC-5DA2DB8DDD48}"/>
              </a:ext>
            </a:extLst>
          </p:cNvPr>
          <p:cNvSpPr txBox="1">
            <a:spLocks/>
          </p:cNvSpPr>
          <p:nvPr/>
        </p:nvSpPr>
        <p:spPr>
          <a:xfrm>
            <a:off x="1736167" y="1958133"/>
            <a:ext cx="3530010" cy="761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TT Travels" panose="020B0604020202020204" pitchFamily="34" charset="0"/>
              <a:buNone/>
              <a:defRPr sz="1800" kern="120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8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3pPr>
            <a:lvl4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4pPr>
            <a:lvl5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00503030000020004" pitchFamily="50" charset="0"/>
              <a:buChar char="–"/>
              <a:defRPr sz="18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tabLst>
                <a:tab pos="180975" algn="l"/>
              </a:tabLst>
              <a:defRPr sz="1400" kern="1200">
                <a:solidFill>
                  <a:schemeClr val="tx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400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8pPr>
            <a:lvl9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 carrière</a:t>
            </a:r>
          </a:p>
        </p:txBody>
      </p:sp>
      <p:sp>
        <p:nvSpPr>
          <p:cNvPr id="22" name="Text Placeholder 128">
            <a:extLst>
              <a:ext uri="{FF2B5EF4-FFF2-40B4-BE49-F238E27FC236}">
                <a16:creationId xmlns:a16="http://schemas.microsoft.com/office/drawing/2014/main" id="{95B6A70F-D5DC-3F39-80AB-6F60B772BB8D}"/>
              </a:ext>
            </a:extLst>
          </p:cNvPr>
          <p:cNvSpPr txBox="1">
            <a:spLocks/>
          </p:cNvSpPr>
          <p:nvPr/>
        </p:nvSpPr>
        <p:spPr>
          <a:xfrm>
            <a:off x="6421355" y="1909618"/>
            <a:ext cx="4077010" cy="571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TT Travels" panose="020B0604020202020204" pitchFamily="34" charset="0"/>
              <a:buNone/>
              <a:defRPr sz="1800" kern="1200">
                <a:solidFill>
                  <a:schemeClr val="accent3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8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3pPr>
            <a:lvl4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4pPr>
            <a:lvl5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00503030000020004" pitchFamily="50" charset="0"/>
              <a:buChar char="–"/>
              <a:defRPr sz="1800" kern="1200">
                <a:solidFill>
                  <a:schemeClr val="accent3"/>
                </a:solidFill>
                <a:latin typeface="TT Travels" panose="02000503030000020004" pitchFamily="50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tabLst>
                <a:tab pos="180975" algn="l"/>
              </a:tabLst>
              <a:defRPr sz="1400" kern="1200">
                <a:solidFill>
                  <a:schemeClr val="tx1"/>
                </a:solidFill>
                <a:latin typeface="TT Travels DemiBold" panose="02000503030000020004" pitchFamily="50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400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8pPr>
            <a:lvl9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T Travels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T Travels" panose="02000503030000020004" pitchFamily="50" charset="0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Responsabilité Sociétale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4410EAB-9714-9266-62C2-1FAF255D2718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5443870" y="2156852"/>
            <a:ext cx="1141227" cy="5719"/>
          </a:xfrm>
          <a:prstGeom prst="line">
            <a:avLst/>
          </a:prstGeom>
          <a:ln w="76200">
            <a:solidFill>
              <a:srgbClr val="FFD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Multi Masters Group and Samsic give their CSR policy a boost">
            <a:extLst>
              <a:ext uri="{FF2B5EF4-FFF2-40B4-BE49-F238E27FC236}">
                <a16:creationId xmlns:a16="http://schemas.microsoft.com/office/drawing/2014/main" id="{96FA438E-095A-54DD-3ABC-C35D3E33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97" y="2443699"/>
            <a:ext cx="3749748" cy="24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oto gratuite carrière vue avant note écrite avec des autocollants et bloc-notes sur fond blanc">
            <a:extLst>
              <a:ext uri="{FF2B5EF4-FFF2-40B4-BE49-F238E27FC236}">
                <a16:creationId xmlns:a16="http://schemas.microsoft.com/office/drawing/2014/main" id="{82E6D3E1-8899-08AB-D8FF-491635FA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36" y="2409805"/>
            <a:ext cx="3749748" cy="25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D8AC722D-A93D-4894-2620-454FF5791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6486416"/>
            <a:ext cx="581754" cy="2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4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ky, outdoor, person, plant&#10;&#10;Description automatically generated">
            <a:extLst>
              <a:ext uri="{FF2B5EF4-FFF2-40B4-BE49-F238E27FC236}">
                <a16:creationId xmlns:a16="http://schemas.microsoft.com/office/drawing/2014/main" id="{CB06CCEF-A14B-3D2E-3914-3B7EE5AF31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EBAC47-F708-3213-A5A6-980FAF66ED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86903" y="3121030"/>
            <a:ext cx="4037392" cy="987107"/>
          </a:xfrm>
        </p:spPr>
        <p:txBody>
          <a:bodyPr/>
          <a:lstStyle/>
          <a:p>
            <a:r>
              <a:rPr lang="en-GB" sz="5500" spc="-300" dirty="0">
                <a:latin typeface="Verdana" panose="020B0604030504040204" pitchFamily="34" charset="0"/>
                <a:ea typeface="Verdana" panose="020B0604030504040204" pitchFamily="34" charset="0"/>
              </a:rPr>
              <a:t>Thank you 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591D05-BA35-FEF7-B198-9B27AD30C2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49AE7B7-EA00-442F-BFF0-B3F0E224AF5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r Slides">
  <a:themeElements>
    <a:clrScheme name="Codena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CCF9"/>
      </a:accent1>
      <a:accent2>
        <a:srgbClr val="EB7375"/>
      </a:accent2>
      <a:accent3>
        <a:srgbClr val="221C46"/>
      </a:accent3>
      <a:accent4>
        <a:srgbClr val="00EB5E"/>
      </a:accent4>
      <a:accent5>
        <a:srgbClr val="FFDC37"/>
      </a:accent5>
      <a:accent6>
        <a:srgbClr val="A3A3A3"/>
      </a:accent6>
      <a:hlink>
        <a:srgbClr val="0563C1"/>
      </a:hlink>
      <a:folHlink>
        <a:srgbClr val="954F72"/>
      </a:folHlink>
    </a:clrScheme>
    <a:fontScheme name="Codename">
      <a:majorFont>
        <a:latin typeface="TT Travels DemiBold"/>
        <a:ea typeface=""/>
        <a:cs typeface=""/>
      </a:majorFont>
      <a:minorFont>
        <a:latin typeface="TT Trave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/>
  <a:extLst>
    <a:ext uri="{05A4C25C-085E-4340-85A3-A5531E510DB2}">
      <thm15:themeFamily xmlns:thm15="http://schemas.microsoft.com/office/thememl/2012/main" name="Codename PPT Template" id="{04B0B5A0-7DDA-7D43-8976-D02082D51916}" vid="{DB17FF72-D015-2949-8D12-7DDCE255516D}"/>
    </a:ext>
  </a:extLst>
</a:theme>
</file>

<file path=ppt/theme/theme2.xml><?xml version="1.0" encoding="utf-8"?>
<a:theme xmlns:a="http://schemas.openxmlformats.org/drawingml/2006/main" name="Text Slides">
  <a:themeElements>
    <a:clrScheme name="Codena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CCF9"/>
      </a:accent1>
      <a:accent2>
        <a:srgbClr val="EB7375"/>
      </a:accent2>
      <a:accent3>
        <a:srgbClr val="221C46"/>
      </a:accent3>
      <a:accent4>
        <a:srgbClr val="00EB5E"/>
      </a:accent4>
      <a:accent5>
        <a:srgbClr val="FFDC37"/>
      </a:accent5>
      <a:accent6>
        <a:srgbClr val="A3A3A3"/>
      </a:accent6>
      <a:hlink>
        <a:srgbClr val="0563C1"/>
      </a:hlink>
      <a:folHlink>
        <a:srgbClr val="954F72"/>
      </a:folHlink>
    </a:clrScheme>
    <a:fontScheme name="Custom 14">
      <a:majorFont>
        <a:latin typeface="TT Travels DemiBold"/>
        <a:ea typeface=""/>
        <a:cs typeface=""/>
      </a:majorFont>
      <a:minorFont>
        <a:latin typeface="TT Trave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dename PPT Template" id="{04B0B5A0-7DDA-7D43-8976-D02082D51916}" vid="{6B0AF459-9605-354C-AC67-E0EB6B1288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T Travels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TT Travels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TT Travel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TT Travels"/>
        <a:font script="Hebr" typeface="TT Travel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T Travels"/>
        <a:font script="Uigh" typeface="Microsoft Uighur"/>
        <a:font script="Geor" typeface="Sylfaen"/>
        <a:font script="Armn" typeface="TT Travels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T Travels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TT Travels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TT Travel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TT Travels"/>
        <a:font script="Hebr" typeface="TT Travel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T Travels"/>
        <a:font script="Uigh" typeface="Microsoft Uighur"/>
        <a:font script="Geor" typeface="Sylfaen"/>
        <a:font script="Armn" typeface="TT Travels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9C7A0534FC14EBD791139DF8A380C" ma:contentTypeVersion="3" ma:contentTypeDescription="Create a new document." ma:contentTypeScope="" ma:versionID="daa4d12b6ec9a4d5412595f873095c2e">
  <xsd:schema xmlns:xsd="http://www.w3.org/2001/XMLSchema" xmlns:xs="http://www.w3.org/2001/XMLSchema" xmlns:p="http://schemas.microsoft.com/office/2006/metadata/properties" xmlns:ns2="4e997806-b01e-46ec-b68d-33b37d818721" targetNamespace="http://schemas.microsoft.com/office/2006/metadata/properties" ma:root="true" ma:fieldsID="1c55539ca88688b98d2c2c9107fc7115" ns2:_="">
    <xsd:import namespace="4e997806-b01e-46ec-b68d-33b37d8187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97806-b01e-46ec-b68d-33b37d8187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B08B0A-D3E6-4333-B39D-FD421316A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997806-b01e-46ec-b68d-33b37d8187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8FEB77-6BF5-47F2-A2E7-66EE212806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72C9EE-8569-42DC-892B-A484A0483FBE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4e997806-b01e-46ec-b68d-33b37d81872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Codename PPT Template</Template>
  <TotalTime>20425</TotalTime>
  <Words>248</Words>
  <Application>Microsoft Office PowerPoint</Application>
  <PresentationFormat>Grand écran</PresentationFormat>
  <Paragraphs>40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Verdana</vt:lpstr>
      <vt:lpstr>TT Travels</vt:lpstr>
      <vt:lpstr>TT Travels DemiBold</vt:lpstr>
      <vt:lpstr>Divider Slides</vt:lpstr>
      <vt:lpstr>Text Slides</vt:lpstr>
      <vt:lpstr>Présentation PowerPoint</vt:lpstr>
      <vt:lpstr>La Marque Employeur Digitale: Quid du point de vue des rechercheurs d’emploi ?</vt:lpstr>
      <vt:lpstr>Présentation PowerPoint</vt:lpstr>
      <vt:lpstr>Présentation PowerPoint</vt:lpstr>
      <vt:lpstr>Quid des collaborateurs à équiper en Digital Skills?  DIGITAL ACADEMY by PLUXEE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Giboulot, Elnaz</dc:creator>
  <cp:lastModifiedBy>Hotline</cp:lastModifiedBy>
  <cp:revision>464</cp:revision>
  <dcterms:created xsi:type="dcterms:W3CDTF">2023-06-19T12:59:06Z</dcterms:created>
  <dcterms:modified xsi:type="dcterms:W3CDTF">2024-02-27T21:26:22Z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0x010100BD89C7A0534FC14EBD791139DF8A380C</vt:lpwstr>
  </property>
</Properties>
</file>