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9.png" ContentType="image/png"/>
  <Override PartName="/ppt/media/image13.png" ContentType="image/png"/>
  <Override PartName="/ppt/media/image8.png" ContentType="image/png"/>
  <Override PartName="/ppt/media/image12.png" ContentType="image/png"/>
  <Override PartName="/ppt/media/image7.png" ContentType="image/png"/>
  <Override PartName="/ppt/media/image11.png" ContentType="image/png"/>
  <Override PartName="/ppt/media/image6.png" ContentType="image/png"/>
  <Override PartName="/ppt/media/image19.png" ContentType="image/png"/>
  <Override PartName="/ppt/media/image1.png" ContentType="image/png"/>
  <Override PartName="/ppt/media/image3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2.png" ContentType="image/png"/>
  <Override PartName="/ppt/media/image4.png" ContentType="image/png"/>
  <Override PartName="/ppt/media/image5.png" ContentType="image/png"/>
  <Override PartName="/ppt/media/image10.png" ContentType="image/png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A9F60F4-1F4F-4431-9DA8-5565D28CA2D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80C43B1-8256-4625-8EC6-DE17B8A029F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293B979-5B8F-4A0D-8876-26BA5AAD882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E269B84-4740-4505-9433-2E535AD462B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437E6C1-4545-4279-B6F7-920893D7FCF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ABB37EF-A239-4FD0-AF10-55581B91F94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52B3417-EB53-4E06-93DB-56CB086F67D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0DF8269-923B-46AB-8D99-8E0873DBE22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C0006DB-C95A-4BCB-BBF3-334F870B9AF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85D0D57-6F50-4431-99A4-C76ABD5D384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86BB842B-18F7-4A96-A1C8-214981DEA7D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67486DE-EFD2-4ADF-8E93-CFB1094717D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9677FB3-3F19-4F9E-A217-8EA5066C3ED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17BC67DA-8552-42FF-803A-AABADD7F052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7B8DB01-EC06-42C4-9A20-2B6F55B3B2D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4ED78BCF-B736-4D66-8667-538C1DFA09B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DF34283-8055-40AC-8562-43BBFA7C138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C3B1E26-D3EB-43C6-B257-430B29C71B9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BA882C7-8564-4B01-AED3-D6E530E4A5E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87680A9-0789-4097-AEEA-C084C6ED494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24C7196-E19D-47BD-9A8F-83DF1657F83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B303199-BC8F-4E75-8E96-DDB9C05ACB9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ECD0AA8-3C0D-4A1B-9F01-0F05376F0A1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A805B35-281F-485B-ABD9-5F4DD052020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1"/>
          </p:nvPr>
        </p:nvSpPr>
        <p:spPr>
          <a:xfrm>
            <a:off x="3447360" y="5165280"/>
            <a:ext cx="3194280" cy="38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lnSpc>
                <a:spcPct val="100000"/>
              </a:lnSpc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2"/>
          </p:nvPr>
        </p:nvSpPr>
        <p:spPr>
          <a:xfrm>
            <a:off x="7227360" y="5165280"/>
            <a:ext cx="2347560" cy="38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388727E-5384-4E58-891C-1A08E383E838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 idx="3"/>
          </p:nvPr>
        </p:nvSpPr>
        <p:spPr>
          <a:xfrm>
            <a:off x="504000" y="5165280"/>
            <a:ext cx="2347560" cy="38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ftr" idx="4"/>
          </p:nvPr>
        </p:nvSpPr>
        <p:spPr>
          <a:xfrm>
            <a:off x="3447360" y="5165280"/>
            <a:ext cx="3194280" cy="38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lnSpc>
                <a:spcPct val="100000"/>
              </a:lnSpc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ldNum" idx="5"/>
          </p:nvPr>
        </p:nvSpPr>
        <p:spPr>
          <a:xfrm>
            <a:off x="7227360" y="5165280"/>
            <a:ext cx="2347560" cy="38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defRPr b="0" lang="en-US" sz="14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819D214-F69F-4442-B283-F249B8323102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6"/>
          </p:nvPr>
        </p:nvSpPr>
        <p:spPr>
          <a:xfrm>
            <a:off x="504000" y="5165280"/>
            <a:ext cx="2347560" cy="38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defRPr b="0" lang="en-US" sz="1400" spc="-1" strike="noStrike">
                <a:latin typeface="Times New Roman"/>
              </a:defRPr>
            </a:lvl1pPr>
          </a:lstStyle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0920" cy="3287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-24840" y="-49680"/>
            <a:ext cx="10105560" cy="572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9152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9152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9152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object 5"/>
          <p:cNvSpPr/>
          <p:nvPr/>
        </p:nvSpPr>
        <p:spPr>
          <a:xfrm>
            <a:off x="16417080" y="-36720"/>
            <a:ext cx="1870560" cy="1622160"/>
          </a:xfrm>
          <a:prstGeom prst="rect">
            <a:avLst/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" name="object 1"/>
          <p:cNvSpPr/>
          <p:nvPr/>
        </p:nvSpPr>
        <p:spPr>
          <a:xfrm>
            <a:off x="16417080" y="-36720"/>
            <a:ext cx="1870560" cy="1622160"/>
          </a:xfrm>
          <a:prstGeom prst="rect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object 2"/>
          <p:cNvSpPr/>
          <p:nvPr/>
        </p:nvSpPr>
        <p:spPr>
          <a:xfrm>
            <a:off x="16417080" y="-36720"/>
            <a:ext cx="1870560" cy="1622160"/>
          </a:xfrm>
          <a:prstGeom prst="rect">
            <a:avLst/>
          </a:pr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" name="object 3"/>
          <p:cNvSpPr/>
          <p:nvPr/>
        </p:nvSpPr>
        <p:spPr>
          <a:xfrm>
            <a:off x="16417080" y="-36720"/>
            <a:ext cx="1870560" cy="1622160"/>
          </a:xfrm>
          <a:prstGeom prst="rect">
            <a:avLst/>
          </a:pr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" name="object 4"/>
          <p:cNvSpPr/>
          <p:nvPr/>
        </p:nvSpPr>
        <p:spPr>
          <a:xfrm>
            <a:off x="16417080" y="-36720"/>
            <a:ext cx="1870560" cy="1622160"/>
          </a:xfrm>
          <a:prstGeom prst="rect">
            <a:avLst/>
          </a:pr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object 6"/>
          <p:cNvSpPr/>
          <p:nvPr/>
        </p:nvSpPr>
        <p:spPr>
          <a:xfrm>
            <a:off x="16417080" y="-36720"/>
            <a:ext cx="1870560" cy="1622160"/>
          </a:xfrm>
          <a:prstGeom prst="rect">
            <a:avLst/>
          </a:pr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" name="object 7"/>
          <p:cNvSpPr/>
          <p:nvPr/>
        </p:nvSpPr>
        <p:spPr>
          <a:xfrm>
            <a:off x="14630400" y="3200400"/>
            <a:ext cx="1870560" cy="1622160"/>
          </a:xfrm>
          <a:prstGeom prst="rect">
            <a:avLst/>
          </a:pr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" name="object 8"/>
          <p:cNvSpPr/>
          <p:nvPr/>
        </p:nvSpPr>
        <p:spPr>
          <a:xfrm>
            <a:off x="14630400" y="3200400"/>
            <a:ext cx="1870560" cy="1622160"/>
          </a:xfrm>
          <a:prstGeom prst="rect">
            <a:avLst/>
          </a:pr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3" name="" descr=""/>
          <p:cNvPicPr/>
          <p:nvPr/>
        </p:nvPicPr>
        <p:blipFill>
          <a:blip r:embed="rId9"/>
          <a:stretch/>
        </p:blipFill>
        <p:spPr>
          <a:xfrm>
            <a:off x="0" y="0"/>
            <a:ext cx="1009152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9152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9152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9152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9152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9152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9152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009152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2024-02-24T18:26:55Z</dcterms:created>
  <dc:creator/>
  <dc:description/>
  <dc:language>en-US</dc:language>
  <cp:lastModifiedBy/>
  <dcterms:modified xsi:type="dcterms:W3CDTF">2024-02-26T23:36:40Z</dcterms:modified>
  <cp:revision>3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