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98_D480C2A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1" r:id="rId5"/>
  </p:sldMasterIdLst>
  <p:notesMasterIdLst>
    <p:notesMasterId r:id="rId22"/>
  </p:notesMasterIdLst>
  <p:sldIdLst>
    <p:sldId id="1547" r:id="rId6"/>
    <p:sldId id="1431" r:id="rId7"/>
    <p:sldId id="1583" r:id="rId8"/>
    <p:sldId id="4237" r:id="rId9"/>
    <p:sldId id="1582" r:id="rId10"/>
    <p:sldId id="4242" r:id="rId11"/>
    <p:sldId id="1543" r:id="rId12"/>
    <p:sldId id="4249" r:id="rId13"/>
    <p:sldId id="1430" r:id="rId14"/>
    <p:sldId id="1440" r:id="rId15"/>
    <p:sldId id="4245" r:id="rId16"/>
    <p:sldId id="4248" r:id="rId17"/>
    <p:sldId id="4243" r:id="rId18"/>
    <p:sldId id="1233" r:id="rId19"/>
    <p:sldId id="805" r:id="rId20"/>
    <p:sldId id="267" r:id="rId21"/>
  </p:sldIdLst>
  <p:sldSz cx="12192000" cy="6858000"/>
  <p:notesSz cx="6797675" cy="9926638"/>
  <p:embeddedFontLst>
    <p:embeddedFont>
      <p:font typeface="Freestyle Script" panose="030804020302050B0404" pitchFamily="66" charset="77"/>
      <p:regular r:id="rId23"/>
    </p:embeddedFont>
    <p:embeddedFont>
      <p:font typeface="Merriweather" pitchFamily="2" charset="77"/>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Sansation" panose="02000000000000000000"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0" roundtripDataSignature="AMtx7miu+3os/AyiiQj7tFP/1nHyNbHeZ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EAD944-6EF3-524C-E200-6451B065BD4F}" name="Denis LE CHEVALIER" initials="DLC" userId="S::d.lechevalier@hrmaps.eu.com::709fdd3f-4a9c-4aa8-8588-cf2c26b80f67" providerId="AD"/>
  <p188:author id="{0F63DB6F-AEE4-39E2-92F5-200E5E767F26}" name="Rahma KAAOUANA" initials="RK" userId="S::r.kaaouana@hrmaps.fr::d47fc092-5fbf-473d-aefa-434de6345234" providerId="AD"/>
  <p188:author id="{E8C21ADE-4631-0556-9C07-4ED836905172}" name="Salma BEN AOUIENNE" initials="" userId="S::s.benaouienne@hrmaps.fr::830a3314-92da-4d7a-8e27-60cafb223a56" providerId="AD"/>
  <p188:author id="{587B00F4-7349-0639-76F1-452723CBAA88}" name="Denis LE CHEVALIER" initials="" userId="S::d.lechevalier@hrmaps.fr::709fdd3f-4a9c-4aa8-8588-cf2c26b80f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721"/>
    <a:srgbClr val="0F0F0F"/>
    <a:srgbClr val="F0F3F6"/>
    <a:srgbClr val="CFCFCF"/>
    <a:srgbClr val="262626"/>
    <a:srgbClr val="E0E4E7"/>
    <a:srgbClr val="E5E9EE"/>
    <a:srgbClr val="DCDCDC"/>
    <a:srgbClr val="EBEFF2"/>
    <a:srgbClr val="DE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DD640-7E7A-724A-9D48-2A0C28147266}" v="2090" dt="2024-02-27T10:10:45.138"/>
  </p1510:revLst>
</p1510:revInfo>
</file>

<file path=ppt/tableStyles.xml><?xml version="1.0" encoding="utf-8"?>
<a:tblStyleLst xmlns:a="http://schemas.openxmlformats.org/drawingml/2006/main" def="{A882FA00-589B-49A1-91E5-7FC78DDF7D04}">
  <a:tblStyle styleId="{A882FA00-589B-49A1-91E5-7FC78DDF7D0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899C450-79CA-4813-80BA-9A501FD538E0}"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86"/>
    <p:restoredTop sz="76831" autoAdjust="0"/>
  </p:normalViewPr>
  <p:slideViewPr>
    <p:cSldViewPr snapToGrid="0">
      <p:cViewPr varScale="1">
        <p:scale>
          <a:sx n="89" d="100"/>
          <a:sy n="89" d="100"/>
        </p:scale>
        <p:origin x="760"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104"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07"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10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10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100" Type="http://customschemas.google.com/relationships/presentationmetadata" Target="metadata"/><Relationship Id="rId10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10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 LE CHEVALIER" userId="709fdd3f-4a9c-4aa8-8588-cf2c26b80f67" providerId="ADAL" clId="{0BDDD640-7E7A-724A-9D48-2A0C28147266}"/>
    <pc:docChg chg="undo custSel addSld delSld modSld sldOrd">
      <pc:chgData name="Denis LE CHEVALIER" userId="709fdd3f-4a9c-4aa8-8588-cf2c26b80f67" providerId="ADAL" clId="{0BDDD640-7E7A-724A-9D48-2A0C28147266}" dt="2024-02-28T10:33:10.243" v="2286" actId="20577"/>
      <pc:docMkLst>
        <pc:docMk/>
      </pc:docMkLst>
      <pc:sldChg chg="modSp mod">
        <pc:chgData name="Denis LE CHEVALIER" userId="709fdd3f-4a9c-4aa8-8588-cf2c26b80f67" providerId="ADAL" clId="{0BDDD640-7E7A-724A-9D48-2A0C28147266}" dt="2024-02-26T14:45:52.429" v="476" actId="20577"/>
        <pc:sldMkLst>
          <pc:docMk/>
          <pc:sldMk cId="1131702608" sldId="267"/>
        </pc:sldMkLst>
        <pc:spChg chg="mod">
          <ac:chgData name="Denis LE CHEVALIER" userId="709fdd3f-4a9c-4aa8-8588-cf2c26b80f67" providerId="ADAL" clId="{0BDDD640-7E7A-724A-9D48-2A0C28147266}" dt="2024-02-26T14:45:52.429" v="476" actId="20577"/>
          <ac:spMkLst>
            <pc:docMk/>
            <pc:sldMk cId="1131702608" sldId="267"/>
            <ac:spMk id="3" creationId="{98856A27-EEE3-3501-04C7-23F150AAA817}"/>
          </ac:spMkLst>
        </pc:spChg>
      </pc:sldChg>
      <pc:sldChg chg="del">
        <pc:chgData name="Denis LE CHEVALIER" userId="709fdd3f-4a9c-4aa8-8588-cf2c26b80f67" providerId="ADAL" clId="{0BDDD640-7E7A-724A-9D48-2A0C28147266}" dt="2024-02-26T14:44:05.674" v="403" actId="2696"/>
        <pc:sldMkLst>
          <pc:docMk/>
          <pc:sldMk cId="0" sldId="274"/>
        </pc:sldMkLst>
      </pc:sldChg>
      <pc:sldChg chg="del">
        <pc:chgData name="Denis LE CHEVALIER" userId="709fdd3f-4a9c-4aa8-8588-cf2c26b80f67" providerId="ADAL" clId="{0BDDD640-7E7A-724A-9D48-2A0C28147266}" dt="2024-02-26T14:44:05.665" v="401" actId="2696"/>
        <pc:sldMkLst>
          <pc:docMk/>
          <pc:sldMk cId="0" sldId="282"/>
        </pc:sldMkLst>
      </pc:sldChg>
      <pc:sldChg chg="del">
        <pc:chgData name="Denis LE CHEVALIER" userId="709fdd3f-4a9c-4aa8-8588-cf2c26b80f67" providerId="ADAL" clId="{0BDDD640-7E7A-724A-9D48-2A0C28147266}" dt="2024-02-26T14:44:06.001" v="407" actId="2696"/>
        <pc:sldMkLst>
          <pc:docMk/>
          <pc:sldMk cId="0" sldId="289"/>
        </pc:sldMkLst>
      </pc:sldChg>
      <pc:sldChg chg="add del">
        <pc:chgData name="Denis LE CHEVALIER" userId="709fdd3f-4a9c-4aa8-8588-cf2c26b80f67" providerId="ADAL" clId="{0BDDD640-7E7A-724A-9D48-2A0C28147266}" dt="2024-02-26T14:46:43.859" v="496" actId="2696"/>
        <pc:sldMkLst>
          <pc:docMk/>
          <pc:sldMk cId="3348040089" sldId="301"/>
        </pc:sldMkLst>
      </pc:sldChg>
      <pc:sldChg chg="modNotesTx">
        <pc:chgData name="Denis LE CHEVALIER" userId="709fdd3f-4a9c-4aa8-8588-cf2c26b80f67" providerId="ADAL" clId="{0BDDD640-7E7A-724A-9D48-2A0C28147266}" dt="2024-02-26T17:47:41.586" v="1845" actId="20577"/>
        <pc:sldMkLst>
          <pc:docMk/>
          <pc:sldMk cId="3635952103" sldId="805"/>
        </pc:sldMkLst>
      </pc:sldChg>
      <pc:sldChg chg="modSp add mod">
        <pc:chgData name="Denis LE CHEVALIER" userId="709fdd3f-4a9c-4aa8-8588-cf2c26b80f67" providerId="ADAL" clId="{0BDDD640-7E7A-724A-9D48-2A0C28147266}" dt="2024-02-27T10:10:45.138" v="2269" actId="20577"/>
        <pc:sldMkLst>
          <pc:docMk/>
          <pc:sldMk cId="2217299971" sldId="1233"/>
        </pc:sldMkLst>
        <pc:spChg chg="mod">
          <ac:chgData name="Denis LE CHEVALIER" userId="709fdd3f-4a9c-4aa8-8588-cf2c26b80f67" providerId="ADAL" clId="{0BDDD640-7E7A-724A-9D48-2A0C28147266}" dt="2024-02-26T14:43:24.723" v="399" actId="6549"/>
          <ac:spMkLst>
            <pc:docMk/>
            <pc:sldMk cId="2217299971" sldId="1233"/>
            <ac:spMk id="5" creationId="{F76C7094-CC98-05BD-8142-9D45B7D3BDA9}"/>
          </ac:spMkLst>
        </pc:spChg>
        <pc:spChg chg="mod">
          <ac:chgData name="Denis LE CHEVALIER" userId="709fdd3f-4a9c-4aa8-8588-cf2c26b80f67" providerId="ADAL" clId="{0BDDD640-7E7A-724A-9D48-2A0C28147266}" dt="2024-02-26T14:43:13.621" v="396"/>
          <ac:spMkLst>
            <pc:docMk/>
            <pc:sldMk cId="2217299971" sldId="1233"/>
            <ac:spMk id="23" creationId="{17F40ED5-3214-46C5-29EA-A4A733329A44}"/>
          </ac:spMkLst>
        </pc:spChg>
        <pc:spChg chg="mod">
          <ac:chgData name="Denis LE CHEVALIER" userId="709fdd3f-4a9c-4aa8-8588-cf2c26b80f67" providerId="ADAL" clId="{0BDDD640-7E7A-724A-9D48-2A0C28147266}" dt="2024-02-26T14:43:33.788" v="400" actId="20577"/>
          <ac:spMkLst>
            <pc:docMk/>
            <pc:sldMk cId="2217299971" sldId="1233"/>
            <ac:spMk id="27" creationId="{3DB30B3F-8133-236D-C389-9305BA41A6ED}"/>
          </ac:spMkLst>
        </pc:spChg>
        <pc:spChg chg="mod">
          <ac:chgData name="Denis LE CHEVALIER" userId="709fdd3f-4a9c-4aa8-8588-cf2c26b80f67" providerId="ADAL" clId="{0BDDD640-7E7A-724A-9D48-2A0C28147266}" dt="2024-02-27T10:10:45.138" v="2269" actId="20577"/>
          <ac:spMkLst>
            <pc:docMk/>
            <pc:sldMk cId="2217299971" sldId="1233"/>
            <ac:spMk id="36" creationId="{8668942C-A71C-2D64-A292-A34DA4E636BA}"/>
          </ac:spMkLst>
        </pc:spChg>
      </pc:sldChg>
      <pc:sldChg chg="del">
        <pc:chgData name="Denis LE CHEVALIER" userId="709fdd3f-4a9c-4aa8-8588-cf2c26b80f67" providerId="ADAL" clId="{0BDDD640-7E7A-724A-9D48-2A0C28147266}" dt="2024-02-26T14:43:08.378" v="395" actId="2696"/>
        <pc:sldMkLst>
          <pc:docMk/>
          <pc:sldMk cId="2763313820" sldId="1233"/>
        </pc:sldMkLst>
      </pc:sldChg>
      <pc:sldChg chg="add del">
        <pc:chgData name="Denis LE CHEVALIER" userId="709fdd3f-4a9c-4aa8-8588-cf2c26b80f67" providerId="ADAL" clId="{0BDDD640-7E7A-724A-9D48-2A0C28147266}" dt="2024-02-26T14:46:43.762" v="494" actId="2696"/>
        <pc:sldMkLst>
          <pc:docMk/>
          <pc:sldMk cId="984861147" sldId="1258"/>
        </pc:sldMkLst>
      </pc:sldChg>
      <pc:sldChg chg="del">
        <pc:chgData name="Denis LE CHEVALIER" userId="709fdd3f-4a9c-4aa8-8588-cf2c26b80f67" providerId="ADAL" clId="{0BDDD640-7E7A-724A-9D48-2A0C28147266}" dt="2024-02-26T14:44:05.875" v="405" actId="2696"/>
        <pc:sldMkLst>
          <pc:docMk/>
          <pc:sldMk cId="2435399985" sldId="1263"/>
        </pc:sldMkLst>
      </pc:sldChg>
      <pc:sldChg chg="del">
        <pc:chgData name="Denis LE CHEVALIER" userId="709fdd3f-4a9c-4aa8-8588-cf2c26b80f67" providerId="ADAL" clId="{0BDDD640-7E7A-724A-9D48-2A0C28147266}" dt="2024-02-26T14:44:05.973" v="406" actId="2696"/>
        <pc:sldMkLst>
          <pc:docMk/>
          <pc:sldMk cId="761119080" sldId="1273"/>
        </pc:sldMkLst>
      </pc:sldChg>
      <pc:sldChg chg="del">
        <pc:chgData name="Denis LE CHEVALIER" userId="709fdd3f-4a9c-4aa8-8588-cf2c26b80f67" providerId="ADAL" clId="{0BDDD640-7E7A-724A-9D48-2A0C28147266}" dt="2024-02-26T14:45:03.017" v="435" actId="2696"/>
        <pc:sldMkLst>
          <pc:docMk/>
          <pc:sldMk cId="4092274034" sldId="1314"/>
        </pc:sldMkLst>
      </pc:sldChg>
      <pc:sldChg chg="modSp mod modShow">
        <pc:chgData name="Denis LE CHEVALIER" userId="709fdd3f-4a9c-4aa8-8588-cf2c26b80f67" providerId="ADAL" clId="{0BDDD640-7E7A-724A-9D48-2A0C28147266}" dt="2024-02-26T14:29:22.060" v="287" actId="729"/>
        <pc:sldMkLst>
          <pc:docMk/>
          <pc:sldMk cId="323125484" sldId="1324"/>
        </pc:sldMkLst>
        <pc:spChg chg="mod">
          <ac:chgData name="Denis LE CHEVALIER" userId="709fdd3f-4a9c-4aa8-8588-cf2c26b80f67" providerId="ADAL" clId="{0BDDD640-7E7A-724A-9D48-2A0C28147266}" dt="2024-02-26T14:29:02.274" v="286" actId="20577"/>
          <ac:spMkLst>
            <pc:docMk/>
            <pc:sldMk cId="323125484" sldId="1324"/>
            <ac:spMk id="23" creationId="{B73776B1-B9C9-E651-3692-6C5AD5028D27}"/>
          </ac:spMkLst>
        </pc:spChg>
      </pc:sldChg>
      <pc:sldChg chg="add del">
        <pc:chgData name="Denis LE CHEVALIER" userId="709fdd3f-4a9c-4aa8-8588-cf2c26b80f67" providerId="ADAL" clId="{0BDDD640-7E7A-724A-9D48-2A0C28147266}" dt="2024-02-26T14:46:43.857" v="495" actId="2696"/>
        <pc:sldMkLst>
          <pc:docMk/>
          <pc:sldMk cId="2550798754" sldId="1332"/>
        </pc:sldMkLst>
      </pc:sldChg>
      <pc:sldChg chg="add del">
        <pc:chgData name="Denis LE CHEVALIER" userId="709fdd3f-4a9c-4aa8-8588-cf2c26b80f67" providerId="ADAL" clId="{0BDDD640-7E7A-724A-9D48-2A0C28147266}" dt="2024-02-26T14:46:43.479" v="488" actId="2696"/>
        <pc:sldMkLst>
          <pc:docMk/>
          <pc:sldMk cId="3232208724" sldId="1335"/>
        </pc:sldMkLst>
      </pc:sldChg>
      <pc:sldChg chg="del">
        <pc:chgData name="Denis LE CHEVALIER" userId="709fdd3f-4a9c-4aa8-8588-cf2c26b80f67" providerId="ADAL" clId="{0BDDD640-7E7A-724A-9D48-2A0C28147266}" dt="2024-02-26T14:44:05.777" v="404" actId="2696"/>
        <pc:sldMkLst>
          <pc:docMk/>
          <pc:sldMk cId="3002864587" sldId="1403"/>
        </pc:sldMkLst>
      </pc:sldChg>
      <pc:sldChg chg="add del">
        <pc:chgData name="Denis LE CHEVALIER" userId="709fdd3f-4a9c-4aa8-8588-cf2c26b80f67" providerId="ADAL" clId="{0BDDD640-7E7A-724A-9D48-2A0C28147266}" dt="2024-02-26T14:46:43.525" v="489" actId="2696"/>
        <pc:sldMkLst>
          <pc:docMk/>
          <pc:sldMk cId="3761923383" sldId="1404"/>
        </pc:sldMkLst>
      </pc:sldChg>
      <pc:sldChg chg="add del">
        <pc:chgData name="Denis LE CHEVALIER" userId="709fdd3f-4a9c-4aa8-8588-cf2c26b80f67" providerId="ADAL" clId="{0BDDD640-7E7A-724A-9D48-2A0C28147266}" dt="2024-02-26T14:46:43.432" v="487" actId="2696"/>
        <pc:sldMkLst>
          <pc:docMk/>
          <pc:sldMk cId="3609182887" sldId="1405"/>
        </pc:sldMkLst>
      </pc:sldChg>
      <pc:sldChg chg="del">
        <pc:chgData name="Denis LE CHEVALIER" userId="709fdd3f-4a9c-4aa8-8588-cf2c26b80f67" providerId="ADAL" clId="{0BDDD640-7E7A-724A-9D48-2A0C28147266}" dt="2024-02-26T14:44:05.672" v="402" actId="2696"/>
        <pc:sldMkLst>
          <pc:docMk/>
          <pc:sldMk cId="3220243285" sldId="1421"/>
        </pc:sldMkLst>
      </pc:sldChg>
      <pc:sldChg chg="modSp mod">
        <pc:chgData name="Denis LE CHEVALIER" userId="709fdd3f-4a9c-4aa8-8588-cf2c26b80f67" providerId="ADAL" clId="{0BDDD640-7E7A-724A-9D48-2A0C28147266}" dt="2024-02-28T10:09:57.202" v="2275" actId="20577"/>
        <pc:sldMkLst>
          <pc:docMk/>
          <pc:sldMk cId="3157075004" sldId="1430"/>
        </pc:sldMkLst>
        <pc:spChg chg="mod">
          <ac:chgData name="Denis LE CHEVALIER" userId="709fdd3f-4a9c-4aa8-8588-cf2c26b80f67" providerId="ADAL" clId="{0BDDD640-7E7A-724A-9D48-2A0C28147266}" dt="2024-02-28T10:09:57.202" v="2275" actId="20577"/>
          <ac:spMkLst>
            <pc:docMk/>
            <pc:sldMk cId="3157075004" sldId="1430"/>
            <ac:spMk id="432" creationId="{00000000-0000-0000-0000-000000000000}"/>
          </ac:spMkLst>
        </pc:spChg>
      </pc:sldChg>
      <pc:sldChg chg="add del">
        <pc:chgData name="Denis LE CHEVALIER" userId="709fdd3f-4a9c-4aa8-8588-cf2c26b80f67" providerId="ADAL" clId="{0BDDD640-7E7A-724A-9D48-2A0C28147266}" dt="2024-02-27T05:47:18.983" v="1847" actId="2696"/>
        <pc:sldMkLst>
          <pc:docMk/>
          <pc:sldMk cId="845968553" sldId="1431"/>
        </pc:sldMkLst>
      </pc:sldChg>
      <pc:sldChg chg="add del">
        <pc:chgData name="Denis LE CHEVALIER" userId="709fdd3f-4a9c-4aa8-8588-cf2c26b80f67" providerId="ADAL" clId="{0BDDD640-7E7A-724A-9D48-2A0C28147266}" dt="2024-02-26T14:46:09.067" v="477" actId="2696"/>
        <pc:sldMkLst>
          <pc:docMk/>
          <pc:sldMk cId="1678206173" sldId="1440"/>
        </pc:sldMkLst>
      </pc:sldChg>
      <pc:sldChg chg="delSp modSp add mod delAnim modShow delCm modNotesTx">
        <pc:chgData name="Denis LE CHEVALIER" userId="709fdd3f-4a9c-4aa8-8588-cf2c26b80f67" providerId="ADAL" clId="{0BDDD640-7E7A-724A-9D48-2A0C28147266}" dt="2024-02-27T06:12:01.526" v="1902" actId="20577"/>
        <pc:sldMkLst>
          <pc:docMk/>
          <pc:sldMk cId="2896571980" sldId="1440"/>
        </pc:sldMkLst>
        <pc:spChg chg="del mod">
          <ac:chgData name="Denis LE CHEVALIER" userId="709fdd3f-4a9c-4aa8-8588-cf2c26b80f67" providerId="ADAL" clId="{0BDDD640-7E7A-724A-9D48-2A0C28147266}" dt="2024-02-26T16:44:52.947" v="1558" actId="478"/>
          <ac:spMkLst>
            <pc:docMk/>
            <pc:sldMk cId="2896571980" sldId="1440"/>
            <ac:spMk id="3" creationId="{F0C59BA3-9170-A367-D0C9-E4F0CC63AC94}"/>
          </ac:spMkLst>
        </pc:spChg>
        <pc:spChg chg="mod">
          <ac:chgData name="Denis LE CHEVALIER" userId="709fdd3f-4a9c-4aa8-8588-cf2c26b80f67" providerId="ADAL" clId="{0BDDD640-7E7A-724A-9D48-2A0C28147266}" dt="2024-02-27T06:12:01.526" v="1902" actId="20577"/>
          <ac:spMkLst>
            <pc:docMk/>
            <pc:sldMk cId="2896571980" sldId="1440"/>
            <ac:spMk id="34" creationId="{51E1382F-AEB8-8EDD-EDDD-8700389F3A3F}"/>
          </ac:spMkLst>
        </pc:spChg>
        <pc:spChg chg="mod">
          <ac:chgData name="Denis LE CHEVALIER" userId="709fdd3f-4a9c-4aa8-8588-cf2c26b80f67" providerId="ADAL" clId="{0BDDD640-7E7A-724A-9D48-2A0C28147266}" dt="2024-02-26T16:33:33.541" v="1310" actId="20577"/>
          <ac:spMkLst>
            <pc:docMk/>
            <pc:sldMk cId="2896571980" sldId="1440"/>
            <ac:spMk id="36" creationId="{F6A18613-195E-234A-515F-95371FB87A69}"/>
          </ac:spMkLst>
        </pc:spChg>
        <pc:spChg chg="mod">
          <ac:chgData name="Denis LE CHEVALIER" userId="709fdd3f-4a9c-4aa8-8588-cf2c26b80f67" providerId="ADAL" clId="{0BDDD640-7E7A-724A-9D48-2A0C28147266}" dt="2024-02-26T16:45:56.443" v="1566" actId="20577"/>
          <ac:spMkLst>
            <pc:docMk/>
            <pc:sldMk cId="2896571980" sldId="1440"/>
            <ac:spMk id="37" creationId="{B3D85E3B-3181-E8BD-BCE2-80D4499D7E0E}"/>
          </ac:spMkLst>
        </pc:spChg>
        <pc:spChg chg="mod">
          <ac:chgData name="Denis LE CHEVALIER" userId="709fdd3f-4a9c-4aa8-8588-cf2c26b80f67" providerId="ADAL" clId="{0BDDD640-7E7A-724A-9D48-2A0C28147266}" dt="2024-02-26T16:32:35.525" v="1303" actId="20577"/>
          <ac:spMkLst>
            <pc:docMk/>
            <pc:sldMk cId="2896571980" sldId="1440"/>
            <ac:spMk id="38" creationId="{AFF0F018-3137-D29C-6F69-5E0735DB794F}"/>
          </ac:spMkLst>
        </pc:spChg>
        <pc:spChg chg="mod">
          <ac:chgData name="Denis LE CHEVALIER" userId="709fdd3f-4a9c-4aa8-8588-cf2c26b80f67" providerId="ADAL" clId="{0BDDD640-7E7A-724A-9D48-2A0C28147266}" dt="2024-02-26T16:40:50.004" v="1500" actId="20577"/>
          <ac:spMkLst>
            <pc:docMk/>
            <pc:sldMk cId="2896571980" sldId="1440"/>
            <ac:spMk id="47" creationId="{E383753A-B5CD-FC43-1EA2-42DA86BECBCA}"/>
          </ac:spMkLst>
        </pc:spChg>
        <pc:extLst>
          <p:ext xmlns:p="http://schemas.openxmlformats.org/presentationml/2006/main" uri="{D6D511B9-2390-475A-947B-AFAB55BFBCF1}">
            <pc226:cmChg xmlns:pc226="http://schemas.microsoft.com/office/powerpoint/2022/06/main/command" chg="del">
              <pc226:chgData name="Denis LE CHEVALIER" userId="709fdd3f-4a9c-4aa8-8588-cf2c26b80f67" providerId="ADAL" clId="{0BDDD640-7E7A-724A-9D48-2A0C28147266}" dt="2024-02-26T14:47:53.845" v="500"/>
              <pc2:cmMkLst xmlns:pc2="http://schemas.microsoft.com/office/powerpoint/2019/9/main/command">
                <pc:docMk/>
                <pc:sldMk cId="2896571980" sldId="1440"/>
                <pc2:cmMk id="{807EE8C8-F05F-224F-9046-45FCCA1FB683}"/>
              </pc2:cmMkLst>
            </pc226:cmChg>
          </p:ext>
        </pc:extLst>
      </pc:sldChg>
      <pc:sldChg chg="del">
        <pc:chgData name="Denis LE CHEVALIER" userId="709fdd3f-4a9c-4aa8-8588-cf2c26b80f67" providerId="ADAL" clId="{0BDDD640-7E7A-724A-9D48-2A0C28147266}" dt="2024-02-26T14:46:34.858" v="483" actId="2696"/>
        <pc:sldMkLst>
          <pc:docMk/>
          <pc:sldMk cId="1381810479" sldId="1488"/>
        </pc:sldMkLst>
      </pc:sldChg>
      <pc:sldChg chg="del">
        <pc:chgData name="Denis LE CHEVALIER" userId="709fdd3f-4a9c-4aa8-8588-cf2c26b80f67" providerId="ADAL" clId="{0BDDD640-7E7A-724A-9D48-2A0C28147266}" dt="2024-02-26T14:46:43.378" v="485" actId="2696"/>
        <pc:sldMkLst>
          <pc:docMk/>
          <pc:sldMk cId="2366467815" sldId="1503"/>
        </pc:sldMkLst>
      </pc:sldChg>
      <pc:sldChg chg="del">
        <pc:chgData name="Denis LE CHEVALIER" userId="709fdd3f-4a9c-4aa8-8588-cf2c26b80f67" providerId="ADAL" clId="{0BDDD640-7E7A-724A-9D48-2A0C28147266}" dt="2024-02-26T14:46:43.371" v="484" actId="2696"/>
        <pc:sldMkLst>
          <pc:docMk/>
          <pc:sldMk cId="4043846923" sldId="1511"/>
        </pc:sldMkLst>
      </pc:sldChg>
      <pc:sldChg chg="del">
        <pc:chgData name="Denis LE CHEVALIER" userId="709fdd3f-4a9c-4aa8-8588-cf2c26b80f67" providerId="ADAL" clId="{0BDDD640-7E7A-724A-9D48-2A0C28147266}" dt="2024-02-27T05:47:26.539" v="1848" actId="2696"/>
        <pc:sldMkLst>
          <pc:docMk/>
          <pc:sldMk cId="1041114566" sldId="1525"/>
        </pc:sldMkLst>
      </pc:sldChg>
      <pc:sldChg chg="del">
        <pc:chgData name="Denis LE CHEVALIER" userId="709fdd3f-4a9c-4aa8-8588-cf2c26b80f67" providerId="ADAL" clId="{0BDDD640-7E7A-724A-9D48-2A0C28147266}" dt="2024-02-26T14:46:34.783" v="482" actId="2696"/>
        <pc:sldMkLst>
          <pc:docMk/>
          <pc:sldMk cId="2688141891" sldId="1526"/>
        </pc:sldMkLst>
      </pc:sldChg>
      <pc:sldChg chg="del">
        <pc:chgData name="Denis LE CHEVALIER" userId="709fdd3f-4a9c-4aa8-8588-cf2c26b80f67" providerId="ADAL" clId="{0BDDD640-7E7A-724A-9D48-2A0C28147266}" dt="2024-02-26T14:46:34.725" v="481" actId="2696"/>
        <pc:sldMkLst>
          <pc:docMk/>
          <pc:sldMk cId="670985307" sldId="1534"/>
        </pc:sldMkLst>
      </pc:sldChg>
      <pc:sldChg chg="add del">
        <pc:chgData name="Denis LE CHEVALIER" userId="709fdd3f-4a9c-4aa8-8588-cf2c26b80f67" providerId="ADAL" clId="{0BDDD640-7E7A-724A-9D48-2A0C28147266}" dt="2024-02-26T14:46:43.704" v="493" actId="2696"/>
        <pc:sldMkLst>
          <pc:docMk/>
          <pc:sldMk cId="2791369020" sldId="1541"/>
        </pc:sldMkLst>
      </pc:sldChg>
      <pc:sldChg chg="modSp add del mod ord">
        <pc:chgData name="Denis LE CHEVALIER" userId="709fdd3f-4a9c-4aa8-8588-cf2c26b80f67" providerId="ADAL" clId="{0BDDD640-7E7A-724A-9D48-2A0C28147266}" dt="2024-02-28T10:08:14.944" v="2274" actId="20577"/>
        <pc:sldMkLst>
          <pc:docMk/>
          <pc:sldMk cId="3833490921" sldId="1543"/>
        </pc:sldMkLst>
        <pc:spChg chg="mod">
          <ac:chgData name="Denis LE CHEVALIER" userId="709fdd3f-4a9c-4aa8-8588-cf2c26b80f67" providerId="ADAL" clId="{0BDDD640-7E7A-724A-9D48-2A0C28147266}" dt="2024-02-28T10:08:14.944" v="2274" actId="20577"/>
          <ac:spMkLst>
            <pc:docMk/>
            <pc:sldMk cId="3833490921" sldId="1543"/>
            <ac:spMk id="5" creationId="{284778D1-FAFC-8D8D-6D93-FDA19AED8D48}"/>
          </ac:spMkLst>
        </pc:spChg>
        <pc:spChg chg="mod">
          <ac:chgData name="Denis LE CHEVALIER" userId="709fdd3f-4a9c-4aa8-8588-cf2c26b80f67" providerId="ADAL" clId="{0BDDD640-7E7A-724A-9D48-2A0C28147266}" dt="2024-02-27T10:03:40.607" v="2225" actId="20577"/>
          <ac:spMkLst>
            <pc:docMk/>
            <pc:sldMk cId="3833490921" sldId="1543"/>
            <ac:spMk id="32" creationId="{32E1C003-15DF-574B-39A4-99F6E37A0DD2}"/>
          </ac:spMkLst>
        </pc:spChg>
      </pc:sldChg>
      <pc:sldChg chg="del">
        <pc:chgData name="Denis LE CHEVALIER" userId="709fdd3f-4a9c-4aa8-8588-cf2c26b80f67" providerId="ADAL" clId="{0BDDD640-7E7A-724A-9D48-2A0C28147266}" dt="2024-02-26T14:45:03.238" v="438" actId="2696"/>
        <pc:sldMkLst>
          <pc:docMk/>
          <pc:sldMk cId="355305022" sldId="1545"/>
        </pc:sldMkLst>
      </pc:sldChg>
      <pc:sldChg chg="del">
        <pc:chgData name="Denis LE CHEVALIER" userId="709fdd3f-4a9c-4aa8-8588-cf2c26b80f67" providerId="ADAL" clId="{0BDDD640-7E7A-724A-9D48-2A0C28147266}" dt="2024-02-26T14:45:03.076" v="436" actId="2696"/>
        <pc:sldMkLst>
          <pc:docMk/>
          <pc:sldMk cId="1997986909" sldId="1546"/>
        </pc:sldMkLst>
      </pc:sldChg>
      <pc:sldChg chg="del">
        <pc:chgData name="Denis LE CHEVALIER" userId="709fdd3f-4a9c-4aa8-8588-cf2c26b80f67" providerId="ADAL" clId="{0BDDD640-7E7A-724A-9D48-2A0C28147266}" dt="2024-02-26T14:46:34.681" v="479" actId="2696"/>
        <pc:sldMkLst>
          <pc:docMk/>
          <pc:sldMk cId="568900950" sldId="1552"/>
        </pc:sldMkLst>
      </pc:sldChg>
      <pc:sldChg chg="add del">
        <pc:chgData name="Denis LE CHEVALIER" userId="709fdd3f-4a9c-4aa8-8588-cf2c26b80f67" providerId="ADAL" clId="{0BDDD640-7E7A-724A-9D48-2A0C28147266}" dt="2024-02-26T14:46:43.383" v="486" actId="2696"/>
        <pc:sldMkLst>
          <pc:docMk/>
          <pc:sldMk cId="1907326629" sldId="1557"/>
        </pc:sldMkLst>
      </pc:sldChg>
      <pc:sldChg chg="delSp mod">
        <pc:chgData name="Denis LE CHEVALIER" userId="709fdd3f-4a9c-4aa8-8588-cf2c26b80f67" providerId="ADAL" clId="{0BDDD640-7E7A-724A-9D48-2A0C28147266}" dt="2024-02-26T14:28:35.999" v="270" actId="478"/>
        <pc:sldMkLst>
          <pc:docMk/>
          <pc:sldMk cId="2836629950" sldId="1558"/>
        </pc:sldMkLst>
        <pc:spChg chg="del">
          <ac:chgData name="Denis LE CHEVALIER" userId="709fdd3f-4a9c-4aa8-8588-cf2c26b80f67" providerId="ADAL" clId="{0BDDD640-7E7A-724A-9D48-2A0C28147266}" dt="2024-02-26T14:28:35.999" v="270" actId="478"/>
          <ac:spMkLst>
            <pc:docMk/>
            <pc:sldMk cId="2836629950" sldId="1558"/>
            <ac:spMk id="13" creationId="{FD8F0252-14C9-2CD8-F2BA-FF1783ABB4A1}"/>
          </ac:spMkLst>
        </pc:spChg>
      </pc:sldChg>
      <pc:sldChg chg="del">
        <pc:chgData name="Denis LE CHEVALIER" userId="709fdd3f-4a9c-4aa8-8588-cf2c26b80f67" providerId="ADAL" clId="{0BDDD640-7E7A-724A-9D48-2A0C28147266}" dt="2024-02-26T14:46:34.699" v="480" actId="2696"/>
        <pc:sldMkLst>
          <pc:docMk/>
          <pc:sldMk cId="298053627" sldId="1561"/>
        </pc:sldMkLst>
      </pc:sldChg>
      <pc:sldChg chg="add del">
        <pc:chgData name="Denis LE CHEVALIER" userId="709fdd3f-4a9c-4aa8-8588-cf2c26b80f67" providerId="ADAL" clId="{0BDDD640-7E7A-724A-9D48-2A0C28147266}" dt="2024-02-26T14:46:43.597" v="490" actId="2696"/>
        <pc:sldMkLst>
          <pc:docMk/>
          <pc:sldMk cId="831668121" sldId="1564"/>
        </pc:sldMkLst>
      </pc:sldChg>
      <pc:sldChg chg="del">
        <pc:chgData name="Denis LE CHEVALIER" userId="709fdd3f-4a9c-4aa8-8588-cf2c26b80f67" providerId="ADAL" clId="{0BDDD640-7E7A-724A-9D48-2A0C28147266}" dt="2024-02-26T14:45:03.154" v="437" actId="2696"/>
        <pc:sldMkLst>
          <pc:docMk/>
          <pc:sldMk cId="3498123211" sldId="1567"/>
        </pc:sldMkLst>
      </pc:sldChg>
      <pc:sldChg chg="add del">
        <pc:chgData name="Denis LE CHEVALIER" userId="709fdd3f-4a9c-4aa8-8588-cf2c26b80f67" providerId="ADAL" clId="{0BDDD640-7E7A-724A-9D48-2A0C28147266}" dt="2024-02-26T14:46:43.605" v="492" actId="2696"/>
        <pc:sldMkLst>
          <pc:docMk/>
          <pc:sldMk cId="3286250378" sldId="1571"/>
        </pc:sldMkLst>
      </pc:sldChg>
      <pc:sldChg chg="del">
        <pc:chgData name="Denis LE CHEVALIER" userId="709fdd3f-4a9c-4aa8-8588-cf2c26b80f67" providerId="ADAL" clId="{0BDDD640-7E7A-724A-9D48-2A0C28147266}" dt="2024-02-26T14:45:03.303" v="439" actId="2696"/>
        <pc:sldMkLst>
          <pc:docMk/>
          <pc:sldMk cId="4045535414" sldId="1572"/>
        </pc:sldMkLst>
      </pc:sldChg>
      <pc:sldChg chg="modSp del mod">
        <pc:chgData name="Denis LE CHEVALIER" userId="709fdd3f-4a9c-4aa8-8588-cf2c26b80f67" providerId="ADAL" clId="{0BDDD640-7E7A-724A-9D48-2A0C28147266}" dt="2024-02-26T14:15:40.909" v="229" actId="2696"/>
        <pc:sldMkLst>
          <pc:docMk/>
          <pc:sldMk cId="4150151227" sldId="1574"/>
        </pc:sldMkLst>
        <pc:spChg chg="mod">
          <ac:chgData name="Denis LE CHEVALIER" userId="709fdd3f-4a9c-4aa8-8588-cf2c26b80f67" providerId="ADAL" clId="{0BDDD640-7E7A-724A-9D48-2A0C28147266}" dt="2024-02-26T13:24:51.599" v="197" actId="20577"/>
          <ac:spMkLst>
            <pc:docMk/>
            <pc:sldMk cId="4150151227" sldId="1574"/>
            <ac:spMk id="5" creationId="{2A993872-8221-FFCD-2DAB-D1AAC8D81CD9}"/>
          </ac:spMkLst>
        </pc:spChg>
        <pc:spChg chg="mod">
          <ac:chgData name="Denis LE CHEVALIER" userId="709fdd3f-4a9c-4aa8-8588-cf2c26b80f67" providerId="ADAL" clId="{0BDDD640-7E7A-724A-9D48-2A0C28147266}" dt="2024-02-26T14:15:25.827" v="221" actId="20577"/>
          <ac:spMkLst>
            <pc:docMk/>
            <pc:sldMk cId="4150151227" sldId="1574"/>
            <ac:spMk id="22" creationId="{5F21D537-72E0-FF1D-321C-70DB36D00ABD}"/>
          </ac:spMkLst>
        </pc:spChg>
        <pc:grpChg chg="mod">
          <ac:chgData name="Denis LE CHEVALIER" userId="709fdd3f-4a9c-4aa8-8588-cf2c26b80f67" providerId="ADAL" clId="{0BDDD640-7E7A-724A-9D48-2A0C28147266}" dt="2024-02-26T13:14:42.806" v="1" actId="1076"/>
          <ac:grpSpMkLst>
            <pc:docMk/>
            <pc:sldMk cId="4150151227" sldId="1574"/>
            <ac:grpSpMk id="8" creationId="{C94186FE-1B98-7490-BE92-66F022CAAF0D}"/>
          </ac:grpSpMkLst>
        </pc:grpChg>
      </pc:sldChg>
      <pc:sldChg chg="modSp del mod">
        <pc:chgData name="Denis LE CHEVALIER" userId="709fdd3f-4a9c-4aa8-8588-cf2c26b80f67" providerId="ADAL" clId="{0BDDD640-7E7A-724A-9D48-2A0C28147266}" dt="2024-02-26T14:40:58.466" v="385" actId="2696"/>
        <pc:sldMkLst>
          <pc:docMk/>
          <pc:sldMk cId="1546177619" sldId="1576"/>
        </pc:sldMkLst>
        <pc:spChg chg="mod">
          <ac:chgData name="Denis LE CHEVALIER" userId="709fdd3f-4a9c-4aa8-8588-cf2c26b80f67" providerId="ADAL" clId="{0BDDD640-7E7A-724A-9D48-2A0C28147266}" dt="2024-02-26T14:35:39.425" v="352" actId="1076"/>
          <ac:spMkLst>
            <pc:docMk/>
            <pc:sldMk cId="1546177619" sldId="1576"/>
            <ac:spMk id="432" creationId="{00000000-0000-0000-0000-000000000000}"/>
          </ac:spMkLst>
        </pc:spChg>
      </pc:sldChg>
      <pc:sldChg chg="modSp mod delCm modNotesTx">
        <pc:chgData name="Denis LE CHEVALIER" userId="709fdd3f-4a9c-4aa8-8588-cf2c26b80f67" providerId="ADAL" clId="{0BDDD640-7E7A-724A-9D48-2A0C28147266}" dt="2024-02-26T14:43:01.122" v="394" actId="20577"/>
        <pc:sldMkLst>
          <pc:docMk/>
          <pc:sldMk cId="1296935265" sldId="1578"/>
        </pc:sldMkLst>
        <pc:spChg chg="mod">
          <ac:chgData name="Denis LE CHEVALIER" userId="709fdd3f-4a9c-4aa8-8588-cf2c26b80f67" providerId="ADAL" clId="{0BDDD640-7E7A-724A-9D48-2A0C28147266}" dt="2024-02-26T14:40:06.748" v="383" actId="20577"/>
          <ac:spMkLst>
            <pc:docMk/>
            <pc:sldMk cId="1296935265" sldId="1578"/>
            <ac:spMk id="71" creationId="{26AC801E-9C10-22B0-25EB-E9DF53EF0CBF}"/>
          </ac:spMkLst>
        </pc:spChg>
        <pc:extLst>
          <p:ext xmlns:p="http://schemas.openxmlformats.org/presentationml/2006/main" uri="{D6D511B9-2390-475A-947B-AFAB55BFBCF1}">
            <pc226:cmChg xmlns:pc226="http://schemas.microsoft.com/office/powerpoint/2022/06/main/command" chg="del">
              <pc226:chgData name="Denis LE CHEVALIER" userId="709fdd3f-4a9c-4aa8-8588-cf2c26b80f67" providerId="ADAL" clId="{0BDDD640-7E7A-724A-9D48-2A0C28147266}" dt="2024-02-26T14:38:28.321" v="381"/>
              <pc2:cmMkLst xmlns:pc2="http://schemas.microsoft.com/office/powerpoint/2019/9/main/command">
                <pc:docMk/>
                <pc:sldMk cId="1296935265" sldId="1578"/>
                <pc2:cmMk id="{7E50FC51-2E31-044E-88E6-1061053EFC20}"/>
              </pc2:cmMkLst>
            </pc226:cmChg>
          </p:ext>
        </pc:extLst>
      </pc:sldChg>
      <pc:sldChg chg="modSp mod">
        <pc:chgData name="Denis LE CHEVALIER" userId="709fdd3f-4a9c-4aa8-8588-cf2c26b80f67" providerId="ADAL" clId="{0BDDD640-7E7A-724A-9D48-2A0C28147266}" dt="2024-02-26T14:42:12.279" v="393" actId="20577"/>
        <pc:sldMkLst>
          <pc:docMk/>
          <pc:sldMk cId="2198825995" sldId="1581"/>
        </pc:sldMkLst>
        <pc:spChg chg="mod">
          <ac:chgData name="Denis LE CHEVALIER" userId="709fdd3f-4a9c-4aa8-8588-cf2c26b80f67" providerId="ADAL" clId="{0BDDD640-7E7A-724A-9D48-2A0C28147266}" dt="2024-02-26T14:42:12.279" v="393" actId="20577"/>
          <ac:spMkLst>
            <pc:docMk/>
            <pc:sldMk cId="2198825995" sldId="1581"/>
            <ac:spMk id="3" creationId="{98856A27-EEE3-3501-04C7-23F150AAA817}"/>
          </ac:spMkLst>
        </pc:spChg>
      </pc:sldChg>
      <pc:sldChg chg="modSp mod">
        <pc:chgData name="Denis LE CHEVALIER" userId="709fdd3f-4a9c-4aa8-8588-cf2c26b80f67" providerId="ADAL" clId="{0BDDD640-7E7A-724A-9D48-2A0C28147266}" dt="2024-02-27T06:06:40.398" v="1857" actId="20577"/>
        <pc:sldMkLst>
          <pc:docMk/>
          <pc:sldMk cId="1223267926" sldId="1582"/>
        </pc:sldMkLst>
        <pc:spChg chg="mod">
          <ac:chgData name="Denis LE CHEVALIER" userId="709fdd3f-4a9c-4aa8-8588-cf2c26b80f67" providerId="ADAL" clId="{0BDDD640-7E7A-724A-9D48-2A0C28147266}" dt="2024-02-27T06:06:40.398" v="1857" actId="20577"/>
          <ac:spMkLst>
            <pc:docMk/>
            <pc:sldMk cId="1223267926" sldId="1582"/>
            <ac:spMk id="13" creationId="{554E209E-B5A8-2196-8A6B-9B423AC54D35}"/>
          </ac:spMkLst>
        </pc:spChg>
      </pc:sldChg>
      <pc:sldChg chg="modSp mod ord modNotesTx">
        <pc:chgData name="Denis LE CHEVALIER" userId="709fdd3f-4a9c-4aa8-8588-cf2c26b80f67" providerId="ADAL" clId="{0BDDD640-7E7A-724A-9D48-2A0C28147266}" dt="2024-02-27T10:05:41.418" v="2238" actId="20577"/>
        <pc:sldMkLst>
          <pc:docMk/>
          <pc:sldMk cId="4294016531" sldId="1583"/>
        </pc:sldMkLst>
        <pc:spChg chg="mod">
          <ac:chgData name="Denis LE CHEVALIER" userId="709fdd3f-4a9c-4aa8-8588-cf2c26b80f67" providerId="ADAL" clId="{0BDDD640-7E7A-724A-9D48-2A0C28147266}" dt="2024-02-27T06:16:43.205" v="2039" actId="20577"/>
          <ac:spMkLst>
            <pc:docMk/>
            <pc:sldMk cId="4294016531" sldId="1583"/>
            <ac:spMk id="27" creationId="{7AD0E171-A748-3A94-5DF6-29DAAB567D3E}"/>
          </ac:spMkLst>
        </pc:spChg>
        <pc:picChg chg="mod">
          <ac:chgData name="Denis LE CHEVALIER" userId="709fdd3f-4a9c-4aa8-8588-cf2c26b80f67" providerId="ADAL" clId="{0BDDD640-7E7A-724A-9D48-2A0C28147266}" dt="2024-02-26T14:17:48.620" v="240" actId="14100"/>
          <ac:picMkLst>
            <pc:docMk/>
            <pc:sldMk cId="4294016531" sldId="1583"/>
            <ac:picMk id="43" creationId="{AD7D9BCC-2EFF-91D6-02DA-5152B968938B}"/>
          </ac:picMkLst>
        </pc:picChg>
      </pc:sldChg>
      <pc:sldChg chg="add del">
        <pc:chgData name="Denis LE CHEVALIER" userId="709fdd3f-4a9c-4aa8-8588-cf2c26b80f67" providerId="ADAL" clId="{0BDDD640-7E7A-724A-9D48-2A0C28147266}" dt="2024-02-26T13:20:51.189" v="104" actId="2696"/>
        <pc:sldMkLst>
          <pc:docMk/>
          <pc:sldMk cId="2220995569" sldId="1584"/>
        </pc:sldMkLst>
      </pc:sldChg>
      <pc:sldChg chg="add mod modShow">
        <pc:chgData name="Denis LE CHEVALIER" userId="709fdd3f-4a9c-4aa8-8588-cf2c26b80f67" providerId="ADAL" clId="{0BDDD640-7E7A-724A-9D48-2A0C28147266}" dt="2024-02-26T13:20:58.978" v="105" actId="729"/>
        <pc:sldMkLst>
          <pc:docMk/>
          <pc:sldMk cId="4237937090" sldId="1585"/>
        </pc:sldMkLst>
      </pc:sldChg>
      <pc:sldChg chg="modSp add mod">
        <pc:chgData name="Denis LE CHEVALIER" userId="709fdd3f-4a9c-4aa8-8588-cf2c26b80f67" providerId="ADAL" clId="{0BDDD640-7E7A-724A-9D48-2A0C28147266}" dt="2024-02-26T14:31:54.991" v="300" actId="20577"/>
        <pc:sldMkLst>
          <pc:docMk/>
          <pc:sldMk cId="1277517782" sldId="1586"/>
        </pc:sldMkLst>
        <pc:spChg chg="mod">
          <ac:chgData name="Denis LE CHEVALIER" userId="709fdd3f-4a9c-4aa8-8588-cf2c26b80f67" providerId="ADAL" clId="{0BDDD640-7E7A-724A-9D48-2A0C28147266}" dt="2024-02-26T14:31:54.991" v="300" actId="20577"/>
          <ac:spMkLst>
            <pc:docMk/>
            <pc:sldMk cId="1277517782" sldId="1586"/>
            <ac:spMk id="5" creationId="{2A993872-8221-FFCD-2DAB-D1AAC8D81CD9}"/>
          </ac:spMkLst>
        </pc:spChg>
        <pc:spChg chg="mod">
          <ac:chgData name="Denis LE CHEVALIER" userId="709fdd3f-4a9c-4aa8-8588-cf2c26b80f67" providerId="ADAL" clId="{0BDDD640-7E7A-724A-9D48-2A0C28147266}" dt="2024-02-26T14:20:07.375" v="263" actId="20577"/>
          <ac:spMkLst>
            <pc:docMk/>
            <pc:sldMk cId="1277517782" sldId="1586"/>
            <ac:spMk id="22" creationId="{5F21D537-72E0-FF1D-321C-70DB36D00ABD}"/>
          </ac:spMkLst>
        </pc:spChg>
      </pc:sldChg>
      <pc:sldChg chg="modSp mod">
        <pc:chgData name="Denis LE CHEVALIER" userId="709fdd3f-4a9c-4aa8-8588-cf2c26b80f67" providerId="ADAL" clId="{0BDDD640-7E7A-724A-9D48-2A0C28147266}" dt="2024-02-26T14:40:53.535" v="384" actId="20578"/>
        <pc:sldMkLst>
          <pc:docMk/>
          <pc:sldMk cId="1744252825" sldId="1587"/>
        </pc:sldMkLst>
        <pc:spChg chg="mod">
          <ac:chgData name="Denis LE CHEVALIER" userId="709fdd3f-4a9c-4aa8-8588-cf2c26b80f67" providerId="ADAL" clId="{0BDDD640-7E7A-724A-9D48-2A0C28147266}" dt="2024-02-26T14:40:53.535" v="384" actId="20578"/>
          <ac:spMkLst>
            <pc:docMk/>
            <pc:sldMk cId="1744252825" sldId="1587"/>
            <ac:spMk id="6" creationId="{94ACCB65-348C-4D61-CF56-D1B8985D6CB1}"/>
          </ac:spMkLst>
        </pc:spChg>
      </pc:sldChg>
      <pc:sldChg chg="ord modNotesTx">
        <pc:chgData name="Denis LE CHEVALIER" userId="709fdd3f-4a9c-4aa8-8588-cf2c26b80f67" providerId="ADAL" clId="{0BDDD640-7E7A-724A-9D48-2A0C28147266}" dt="2024-02-27T10:00:59.515" v="2156" actId="20577"/>
        <pc:sldMkLst>
          <pc:docMk/>
          <pc:sldMk cId="2368679034" sldId="4237"/>
        </pc:sldMkLst>
      </pc:sldChg>
      <pc:sldChg chg="modSp mod">
        <pc:chgData name="Denis LE CHEVALIER" userId="709fdd3f-4a9c-4aa8-8588-cf2c26b80f67" providerId="ADAL" clId="{0BDDD640-7E7A-724A-9D48-2A0C28147266}" dt="2024-02-26T14:37:10.889" v="380" actId="14100"/>
        <pc:sldMkLst>
          <pc:docMk/>
          <pc:sldMk cId="2660270390" sldId="4240"/>
        </pc:sldMkLst>
        <pc:spChg chg="mod">
          <ac:chgData name="Denis LE CHEVALIER" userId="709fdd3f-4a9c-4aa8-8588-cf2c26b80f67" providerId="ADAL" clId="{0BDDD640-7E7A-724A-9D48-2A0C28147266}" dt="2024-02-26T14:36:30.545" v="375" actId="1076"/>
          <ac:spMkLst>
            <pc:docMk/>
            <pc:sldMk cId="2660270390" sldId="4240"/>
            <ac:spMk id="2" creationId="{D75F9A89-F7B3-821B-0F7A-C11B68A0CBA1}"/>
          </ac:spMkLst>
        </pc:spChg>
        <pc:spChg chg="mod">
          <ac:chgData name="Denis LE CHEVALIER" userId="709fdd3f-4a9c-4aa8-8588-cf2c26b80f67" providerId="ADAL" clId="{0BDDD640-7E7A-724A-9D48-2A0C28147266}" dt="2024-02-26T14:37:10.889" v="380" actId="14100"/>
          <ac:spMkLst>
            <pc:docMk/>
            <pc:sldMk cId="2660270390" sldId="4240"/>
            <ac:spMk id="4" creationId="{8058E911-49B5-7757-2F18-03867031CD36}"/>
          </ac:spMkLst>
        </pc:spChg>
        <pc:spChg chg="mod">
          <ac:chgData name="Denis LE CHEVALIER" userId="709fdd3f-4a9c-4aa8-8588-cf2c26b80f67" providerId="ADAL" clId="{0BDDD640-7E7A-724A-9D48-2A0C28147266}" dt="2024-02-26T14:18:51.424" v="244" actId="20577"/>
          <ac:spMkLst>
            <pc:docMk/>
            <pc:sldMk cId="2660270390" sldId="4240"/>
            <ac:spMk id="9" creationId="{BCA86A60-CD13-3C04-3D6D-543C05C0D9F0}"/>
          </ac:spMkLst>
        </pc:spChg>
        <pc:spChg chg="mod">
          <ac:chgData name="Denis LE CHEVALIER" userId="709fdd3f-4a9c-4aa8-8588-cf2c26b80f67" providerId="ADAL" clId="{0BDDD640-7E7A-724A-9D48-2A0C28147266}" dt="2024-02-26T14:19:02.471" v="249" actId="20577"/>
          <ac:spMkLst>
            <pc:docMk/>
            <pc:sldMk cId="2660270390" sldId="4240"/>
            <ac:spMk id="16" creationId="{381D1965-B22B-F9C3-7F45-7E37E8F02DAE}"/>
          </ac:spMkLst>
        </pc:spChg>
      </pc:sldChg>
      <pc:sldChg chg="modSp add mod">
        <pc:chgData name="Denis LE CHEVALIER" userId="709fdd3f-4a9c-4aa8-8588-cf2c26b80f67" providerId="ADAL" clId="{0BDDD640-7E7A-724A-9D48-2A0C28147266}" dt="2024-02-26T14:34:20.547" v="348" actId="121"/>
        <pc:sldMkLst>
          <pc:docMk/>
          <pc:sldMk cId="3837460490" sldId="4241"/>
        </pc:sldMkLst>
        <pc:spChg chg="mod">
          <ac:chgData name="Denis LE CHEVALIER" userId="709fdd3f-4a9c-4aa8-8588-cf2c26b80f67" providerId="ADAL" clId="{0BDDD640-7E7A-724A-9D48-2A0C28147266}" dt="2024-02-26T14:34:20.547" v="348" actId="121"/>
          <ac:spMkLst>
            <pc:docMk/>
            <pc:sldMk cId="3837460490" sldId="4241"/>
            <ac:spMk id="5" creationId="{2A993872-8221-FFCD-2DAB-D1AAC8D81CD9}"/>
          </ac:spMkLst>
        </pc:spChg>
        <pc:spChg chg="mod">
          <ac:chgData name="Denis LE CHEVALIER" userId="709fdd3f-4a9c-4aa8-8588-cf2c26b80f67" providerId="ADAL" clId="{0BDDD640-7E7A-724A-9D48-2A0C28147266}" dt="2024-02-26T14:20:18.768" v="264"/>
          <ac:spMkLst>
            <pc:docMk/>
            <pc:sldMk cId="3837460490" sldId="4241"/>
            <ac:spMk id="22" creationId="{5F21D537-72E0-FF1D-321C-70DB36D00ABD}"/>
          </ac:spMkLst>
        </pc:spChg>
      </pc:sldChg>
      <pc:sldChg chg="modSp add mod ord modNotesTx">
        <pc:chgData name="Denis LE CHEVALIER" userId="709fdd3f-4a9c-4aa8-8588-cf2c26b80f67" providerId="ADAL" clId="{0BDDD640-7E7A-724A-9D48-2A0C28147266}" dt="2024-02-27T10:02:33.335" v="2199" actId="20577"/>
        <pc:sldMkLst>
          <pc:docMk/>
          <pc:sldMk cId="4124618955" sldId="4242"/>
        </pc:sldMkLst>
        <pc:spChg chg="mod">
          <ac:chgData name="Denis LE CHEVALIER" userId="709fdd3f-4a9c-4aa8-8588-cf2c26b80f67" providerId="ADAL" clId="{0BDDD640-7E7A-724A-9D48-2A0C28147266}" dt="2024-02-27T10:01:19.799" v="2157" actId="20577"/>
          <ac:spMkLst>
            <pc:docMk/>
            <pc:sldMk cId="4124618955" sldId="4242"/>
            <ac:spMk id="10" creationId="{06307315-4644-4C24-E274-C8248FB8B723}"/>
          </ac:spMkLst>
        </pc:spChg>
        <pc:spChg chg="mod">
          <ac:chgData name="Denis LE CHEVALIER" userId="709fdd3f-4a9c-4aa8-8588-cf2c26b80f67" providerId="ADAL" clId="{0BDDD640-7E7A-724A-9D48-2A0C28147266}" dt="2024-02-27T10:01:34.968" v="2161" actId="20577"/>
          <ac:spMkLst>
            <pc:docMk/>
            <pc:sldMk cId="4124618955" sldId="4242"/>
            <ac:spMk id="12" creationId="{65E28B13-305A-6D58-64B0-2B0DE7F44C35}"/>
          </ac:spMkLst>
        </pc:spChg>
        <pc:spChg chg="mod">
          <ac:chgData name="Denis LE CHEVALIER" userId="709fdd3f-4a9c-4aa8-8588-cf2c26b80f67" providerId="ADAL" clId="{0BDDD640-7E7A-724A-9D48-2A0C28147266}" dt="2024-02-27T06:08:50.127" v="1878" actId="21"/>
          <ac:spMkLst>
            <pc:docMk/>
            <pc:sldMk cId="4124618955" sldId="4242"/>
            <ac:spMk id="13" creationId="{69EACD85-40D2-D538-4730-7E587B14CFBA}"/>
          </ac:spMkLst>
        </pc:spChg>
        <pc:spChg chg="mod">
          <ac:chgData name="Denis LE CHEVALIER" userId="709fdd3f-4a9c-4aa8-8588-cf2c26b80f67" providerId="ADAL" clId="{0BDDD640-7E7A-724A-9D48-2A0C28147266}" dt="2024-02-27T10:02:33.335" v="2199" actId="20577"/>
          <ac:spMkLst>
            <pc:docMk/>
            <pc:sldMk cId="4124618955" sldId="4242"/>
            <ac:spMk id="20" creationId="{F1FE354C-5ED7-A5FE-1FED-FBE0E8F745A7}"/>
          </ac:spMkLst>
        </pc:spChg>
        <pc:spChg chg="mod">
          <ac:chgData name="Denis LE CHEVALIER" userId="709fdd3f-4a9c-4aa8-8588-cf2c26b80f67" providerId="ADAL" clId="{0BDDD640-7E7A-724A-9D48-2A0C28147266}" dt="2024-02-27T06:08:59.868" v="1879"/>
          <ac:spMkLst>
            <pc:docMk/>
            <pc:sldMk cId="4124618955" sldId="4242"/>
            <ac:spMk id="21" creationId="{879FC96C-853E-633C-A81C-D68FC88A59A6}"/>
          </ac:spMkLst>
        </pc:spChg>
        <pc:grpChg chg="mod">
          <ac:chgData name="Denis LE CHEVALIER" userId="709fdd3f-4a9c-4aa8-8588-cf2c26b80f67" providerId="ADAL" clId="{0BDDD640-7E7A-724A-9D48-2A0C28147266}" dt="2024-02-27T10:02:20.268" v="2185" actId="14100"/>
          <ac:grpSpMkLst>
            <pc:docMk/>
            <pc:sldMk cId="4124618955" sldId="4242"/>
            <ac:grpSpMk id="68" creationId="{82EE5E40-773C-DDEB-F452-72D2493F9C12}"/>
          </ac:grpSpMkLst>
        </pc:grpChg>
      </pc:sldChg>
      <pc:sldChg chg="modSp add mod">
        <pc:chgData name="Denis LE CHEVALIER" userId="709fdd3f-4a9c-4aa8-8588-cf2c26b80f67" providerId="ADAL" clId="{0BDDD640-7E7A-724A-9D48-2A0C28147266}" dt="2024-02-26T16:20:02.975" v="513" actId="313"/>
        <pc:sldMkLst>
          <pc:docMk/>
          <pc:sldMk cId="3489189197" sldId="4243"/>
        </pc:sldMkLst>
        <pc:spChg chg="mod">
          <ac:chgData name="Denis LE CHEVALIER" userId="709fdd3f-4a9c-4aa8-8588-cf2c26b80f67" providerId="ADAL" clId="{0BDDD640-7E7A-724A-9D48-2A0C28147266}" dt="2024-02-26T14:45:41.913" v="458" actId="20577"/>
          <ac:spMkLst>
            <pc:docMk/>
            <pc:sldMk cId="3489189197" sldId="4243"/>
            <ac:spMk id="43" creationId="{E3D70AAF-FFDC-B659-5C6E-4EC594B3B9AA}"/>
          </ac:spMkLst>
        </pc:spChg>
        <pc:spChg chg="mod">
          <ac:chgData name="Denis LE CHEVALIER" userId="709fdd3f-4a9c-4aa8-8588-cf2c26b80f67" providerId="ADAL" clId="{0BDDD640-7E7A-724A-9D48-2A0C28147266}" dt="2024-02-26T14:47:26.213" v="498" actId="207"/>
          <ac:spMkLst>
            <pc:docMk/>
            <pc:sldMk cId="3489189197" sldId="4243"/>
            <ac:spMk id="45" creationId="{AC03A3D8-B6D6-75EE-0ED1-1B63189FD01B}"/>
          </ac:spMkLst>
        </pc:spChg>
        <pc:spChg chg="mod">
          <ac:chgData name="Denis LE CHEVALIER" userId="709fdd3f-4a9c-4aa8-8588-cf2c26b80f67" providerId="ADAL" clId="{0BDDD640-7E7A-724A-9D48-2A0C28147266}" dt="2024-02-26T16:20:02.975" v="513" actId="313"/>
          <ac:spMkLst>
            <pc:docMk/>
            <pc:sldMk cId="3489189197" sldId="4243"/>
            <ac:spMk id="47" creationId="{85718E1A-D9D6-D138-0864-2C84707F02A7}"/>
          </ac:spMkLst>
        </pc:spChg>
      </pc:sldChg>
      <pc:sldChg chg="modSp mod modNotesTx">
        <pc:chgData name="Denis LE CHEVALIER" userId="709fdd3f-4a9c-4aa8-8588-cf2c26b80f67" providerId="ADAL" clId="{0BDDD640-7E7A-724A-9D48-2A0C28147266}" dt="2024-02-28T10:33:10.243" v="2286" actId="20577"/>
        <pc:sldMkLst>
          <pc:docMk/>
          <pc:sldMk cId="1678206173" sldId="4245"/>
        </pc:sldMkLst>
        <pc:spChg chg="mod">
          <ac:chgData name="Denis LE CHEVALIER" userId="709fdd3f-4a9c-4aa8-8588-cf2c26b80f67" providerId="ADAL" clId="{0BDDD640-7E7A-724A-9D48-2A0C28147266}" dt="2024-02-26T16:33:15.669" v="1305" actId="20577"/>
          <ac:spMkLst>
            <pc:docMk/>
            <pc:sldMk cId="1678206173" sldId="4245"/>
            <ac:spMk id="17" creationId="{13DAA904-8C74-D39E-83AF-50F1F3B7BB0C}"/>
          </ac:spMkLst>
        </pc:spChg>
        <pc:spChg chg="mod">
          <ac:chgData name="Denis LE CHEVALIER" userId="709fdd3f-4a9c-4aa8-8588-cf2c26b80f67" providerId="ADAL" clId="{0BDDD640-7E7A-724A-9D48-2A0C28147266}" dt="2024-02-26T16:19:06.874" v="505" actId="20577"/>
          <ac:spMkLst>
            <pc:docMk/>
            <pc:sldMk cId="1678206173" sldId="4245"/>
            <ac:spMk id="26" creationId="{A8AFF005-7E63-07F0-CBD3-146F86FA7685}"/>
          </ac:spMkLst>
        </pc:spChg>
        <pc:spChg chg="mod">
          <ac:chgData name="Denis LE CHEVALIER" userId="709fdd3f-4a9c-4aa8-8588-cf2c26b80f67" providerId="ADAL" clId="{0BDDD640-7E7A-724A-9D48-2A0C28147266}" dt="2024-02-26T16:17:03.086" v="501" actId="20577"/>
          <ac:spMkLst>
            <pc:docMk/>
            <pc:sldMk cId="1678206173" sldId="4245"/>
            <ac:spMk id="40" creationId="{DBE053A6-FB1D-5FCC-34C8-C94D2289A0EF}"/>
          </ac:spMkLst>
        </pc:spChg>
        <pc:spChg chg="mod">
          <ac:chgData name="Denis LE CHEVALIER" userId="709fdd3f-4a9c-4aa8-8588-cf2c26b80f67" providerId="ADAL" clId="{0BDDD640-7E7A-724A-9D48-2A0C28147266}" dt="2024-02-26T16:19:00.266" v="502" actId="20577"/>
          <ac:spMkLst>
            <pc:docMk/>
            <pc:sldMk cId="1678206173" sldId="4245"/>
            <ac:spMk id="43" creationId="{D34993B5-8611-B558-7E11-EDAFD71D717F}"/>
          </ac:spMkLst>
        </pc:spChg>
        <pc:spChg chg="mod">
          <ac:chgData name="Denis LE CHEVALIER" userId="709fdd3f-4a9c-4aa8-8588-cf2c26b80f67" providerId="ADAL" clId="{0BDDD640-7E7A-724A-9D48-2A0C28147266}" dt="2024-02-26T16:23:11.730" v="529" actId="20577"/>
          <ac:spMkLst>
            <pc:docMk/>
            <pc:sldMk cId="1678206173" sldId="4245"/>
            <ac:spMk id="45" creationId="{6D22F3C8-BA29-B47F-D5C4-A2A1939AF2CA}"/>
          </ac:spMkLst>
        </pc:spChg>
      </pc:sldChg>
      <pc:sldChg chg="modSp mod modNotesTx">
        <pc:chgData name="Denis LE CHEVALIER" userId="709fdd3f-4a9c-4aa8-8588-cf2c26b80f67" providerId="ADAL" clId="{0BDDD640-7E7A-724A-9D48-2A0C28147266}" dt="2024-02-27T10:09:28.173" v="2240" actId="313"/>
        <pc:sldMkLst>
          <pc:docMk/>
          <pc:sldMk cId="3565208225" sldId="4248"/>
        </pc:sldMkLst>
        <pc:spChg chg="mod">
          <ac:chgData name="Denis LE CHEVALIER" userId="709fdd3f-4a9c-4aa8-8588-cf2c26b80f67" providerId="ADAL" clId="{0BDDD640-7E7A-724A-9D48-2A0C28147266}" dt="2024-02-26T16:30:12.390" v="1071" actId="20577"/>
          <ac:spMkLst>
            <pc:docMk/>
            <pc:sldMk cId="3565208225" sldId="4248"/>
            <ac:spMk id="32" creationId="{207455A1-91C2-2129-AAF8-65EFF3A3A801}"/>
          </ac:spMkLst>
        </pc:spChg>
        <pc:spChg chg="mod">
          <ac:chgData name="Denis LE CHEVALIER" userId="709fdd3f-4a9c-4aa8-8588-cf2c26b80f67" providerId="ADAL" clId="{0BDDD640-7E7A-724A-9D48-2A0C28147266}" dt="2024-02-26T16:20:37.678" v="515" actId="20577"/>
          <ac:spMkLst>
            <pc:docMk/>
            <pc:sldMk cId="3565208225" sldId="4248"/>
            <ac:spMk id="40" creationId="{08BA05C4-D8A7-B699-4FE3-0D44F7D44C47}"/>
          </ac:spMkLst>
        </pc:spChg>
        <pc:spChg chg="mod">
          <ac:chgData name="Denis LE CHEVALIER" userId="709fdd3f-4a9c-4aa8-8588-cf2c26b80f67" providerId="ADAL" clId="{0BDDD640-7E7A-724A-9D48-2A0C28147266}" dt="2024-02-26T16:23:02.474" v="528" actId="108"/>
          <ac:spMkLst>
            <pc:docMk/>
            <pc:sldMk cId="3565208225" sldId="4248"/>
            <ac:spMk id="43" creationId="{B0374AA3-5AEC-69D5-2610-11B798198B07}"/>
          </ac:spMkLst>
        </pc:spChg>
      </pc:sldChg>
      <pc:sldChg chg="modSp mod">
        <pc:chgData name="Denis LE CHEVALIER" userId="709fdd3f-4a9c-4aa8-8588-cf2c26b80f67" providerId="ADAL" clId="{0BDDD640-7E7A-724A-9D48-2A0C28147266}" dt="2024-02-27T10:03:10.681" v="2215" actId="14100"/>
        <pc:sldMkLst>
          <pc:docMk/>
          <pc:sldMk cId="1890650563" sldId="4249"/>
        </pc:sldMkLst>
        <pc:spChg chg="mod">
          <ac:chgData name="Denis LE CHEVALIER" userId="709fdd3f-4a9c-4aa8-8588-cf2c26b80f67" providerId="ADAL" clId="{0BDDD640-7E7A-724A-9D48-2A0C28147266}" dt="2024-02-27T10:03:10.681" v="2215" actId="14100"/>
          <ac:spMkLst>
            <pc:docMk/>
            <pc:sldMk cId="1890650563" sldId="4249"/>
            <ac:spMk id="11" creationId="{B65047AF-965D-E3BC-4C6C-328994727562}"/>
          </ac:spMkLst>
        </pc:spChg>
        <pc:spChg chg="mod">
          <ac:chgData name="Denis LE CHEVALIER" userId="709fdd3f-4a9c-4aa8-8588-cf2c26b80f67" providerId="ADAL" clId="{0BDDD640-7E7A-724A-9D48-2A0C28147266}" dt="2024-02-27T10:03:00.031" v="2214" actId="20577"/>
          <ac:spMkLst>
            <pc:docMk/>
            <pc:sldMk cId="1890650563" sldId="4249"/>
            <ac:spMk id="12" creationId="{FE0D1CD7-69B3-4171-3069-DE6A07AFC812}"/>
          </ac:spMkLst>
        </pc:spChg>
        <pc:spChg chg="mod">
          <ac:chgData name="Denis LE CHEVALIER" userId="709fdd3f-4a9c-4aa8-8588-cf2c26b80f67" providerId="ADAL" clId="{0BDDD640-7E7A-724A-9D48-2A0C28147266}" dt="2024-02-27T06:09:40.090" v="1882" actId="20577"/>
          <ac:spMkLst>
            <pc:docMk/>
            <pc:sldMk cId="1890650563" sldId="4249"/>
            <ac:spMk id="13" creationId="{A21A4222-9B2C-6F89-FD64-EC5B675C3104}"/>
          </ac:spMkLst>
        </pc:spChg>
      </pc:sldChg>
      <pc:sldMasterChg chg="delSldLayout">
        <pc:chgData name="Denis LE CHEVALIER" userId="709fdd3f-4a9c-4aa8-8588-cf2c26b80f67" providerId="ADAL" clId="{0BDDD640-7E7A-724A-9D48-2A0C28147266}" dt="2024-02-26T14:44:06.012" v="408" actId="2696"/>
        <pc:sldMasterMkLst>
          <pc:docMk/>
          <pc:sldMasterMk cId="0" sldId="2147483675"/>
        </pc:sldMasterMkLst>
        <pc:sldLayoutChg chg="del">
          <pc:chgData name="Denis LE CHEVALIER" userId="709fdd3f-4a9c-4aa8-8588-cf2c26b80f67" providerId="ADAL" clId="{0BDDD640-7E7A-724A-9D48-2A0C28147266}" dt="2024-02-26T14:44:06.012" v="408" actId="2696"/>
          <pc:sldLayoutMkLst>
            <pc:docMk/>
            <pc:sldMasterMk cId="0" sldId="2147483675"/>
            <pc:sldLayoutMk cId="0" sldId="2147483653"/>
          </pc:sldLayoutMkLst>
        </pc:sldLayoutChg>
      </pc:sldMasterChg>
    </pc:docChg>
  </pc:docChgLst>
  <pc:docChgLst>
    <pc:chgData name="Salma BEN AOUIENNE" userId="830a3314-92da-4d7a-8e27-60cafb223a56" providerId="ADAL" clId="{27F8E773-8118-4CE0-A0B3-3BC14AFE2519}"/>
    <pc:docChg chg="undo redo custSel addSld delSld modSld sldOrd modMainMaster">
      <pc:chgData name="Salma BEN AOUIENNE" userId="830a3314-92da-4d7a-8e27-60cafb223a56" providerId="ADAL" clId="{27F8E773-8118-4CE0-A0B3-3BC14AFE2519}" dt="2024-02-27T09:55:00.081" v="3492" actId="207"/>
      <pc:docMkLst>
        <pc:docMk/>
      </pc:docMkLst>
      <pc:sldChg chg="addSp delSp modSp mod ord">
        <pc:chgData name="Salma BEN AOUIENNE" userId="830a3314-92da-4d7a-8e27-60cafb223a56" providerId="ADAL" clId="{27F8E773-8118-4CE0-A0B3-3BC14AFE2519}" dt="2024-02-27T09:55:00.081" v="3492" actId="207"/>
        <pc:sldMkLst>
          <pc:docMk/>
          <pc:sldMk cId="1131702608" sldId="267"/>
        </pc:sldMkLst>
        <pc:spChg chg="add mod">
          <ac:chgData name="Salma BEN AOUIENNE" userId="830a3314-92da-4d7a-8e27-60cafb223a56" providerId="ADAL" clId="{27F8E773-8118-4CE0-A0B3-3BC14AFE2519}" dt="2024-02-27T09:55:00.081" v="3492" actId="207"/>
          <ac:spMkLst>
            <pc:docMk/>
            <pc:sldMk cId="1131702608" sldId="267"/>
            <ac:spMk id="2" creationId="{90A5DE2C-A297-5C41-4196-3D1E26309911}"/>
          </ac:spMkLst>
        </pc:spChg>
        <pc:spChg chg="mod">
          <ac:chgData name="Salma BEN AOUIENNE" userId="830a3314-92da-4d7a-8e27-60cafb223a56" providerId="ADAL" clId="{27F8E773-8118-4CE0-A0B3-3BC14AFE2519}" dt="2024-02-26T16:12:49.180" v="2836" actId="1076"/>
          <ac:spMkLst>
            <pc:docMk/>
            <pc:sldMk cId="1131702608" sldId="267"/>
            <ac:spMk id="3" creationId="{98856A27-EEE3-3501-04C7-23F150AAA817}"/>
          </ac:spMkLst>
        </pc:spChg>
        <pc:spChg chg="add del mod">
          <ac:chgData name="Salma BEN AOUIENNE" userId="830a3314-92da-4d7a-8e27-60cafb223a56" providerId="ADAL" clId="{27F8E773-8118-4CE0-A0B3-3BC14AFE2519}" dt="2024-02-26T16:13:10.569" v="2845" actId="478"/>
          <ac:spMkLst>
            <pc:docMk/>
            <pc:sldMk cId="1131702608" sldId="267"/>
            <ac:spMk id="4" creationId="{89787D85-1AF4-E6AF-FB79-94666FA0696D}"/>
          </ac:spMkLst>
        </pc:spChg>
        <pc:spChg chg="add del mod">
          <ac:chgData name="Salma BEN AOUIENNE" userId="830a3314-92da-4d7a-8e27-60cafb223a56" providerId="ADAL" clId="{27F8E773-8118-4CE0-A0B3-3BC14AFE2519}" dt="2024-02-26T16:09:31.915" v="2790" actId="478"/>
          <ac:spMkLst>
            <pc:docMk/>
            <pc:sldMk cId="1131702608" sldId="267"/>
            <ac:spMk id="6" creationId="{09B0CF2A-75B9-51E6-2FB3-6228EC020084}"/>
          </ac:spMkLst>
        </pc:spChg>
        <pc:spChg chg="add del mod">
          <ac:chgData name="Salma BEN AOUIENNE" userId="830a3314-92da-4d7a-8e27-60cafb223a56" providerId="ADAL" clId="{27F8E773-8118-4CE0-A0B3-3BC14AFE2519}" dt="2024-02-26T16:09:36.212" v="2792" actId="478"/>
          <ac:spMkLst>
            <pc:docMk/>
            <pc:sldMk cId="1131702608" sldId="267"/>
            <ac:spMk id="7" creationId="{299F7908-1D69-4703-BA4C-DC4B3A0EB9D5}"/>
          </ac:spMkLst>
        </pc:spChg>
        <pc:spChg chg="add del mod">
          <ac:chgData name="Salma BEN AOUIENNE" userId="830a3314-92da-4d7a-8e27-60cafb223a56" providerId="ADAL" clId="{27F8E773-8118-4CE0-A0B3-3BC14AFE2519}" dt="2024-02-26T16:09:42.516" v="2798" actId="478"/>
          <ac:spMkLst>
            <pc:docMk/>
            <pc:sldMk cId="1131702608" sldId="267"/>
            <ac:spMk id="8" creationId="{9A423CE0-F617-66CB-0733-76EB2D459F86}"/>
          </ac:spMkLst>
        </pc:spChg>
        <pc:spChg chg="add mod">
          <ac:chgData name="Salma BEN AOUIENNE" userId="830a3314-92da-4d7a-8e27-60cafb223a56" providerId="ADAL" clId="{27F8E773-8118-4CE0-A0B3-3BC14AFE2519}" dt="2024-02-26T16:37:03.996" v="3198" actId="1076"/>
          <ac:spMkLst>
            <pc:docMk/>
            <pc:sldMk cId="1131702608" sldId="267"/>
            <ac:spMk id="14" creationId="{1C20DC3D-91B4-3066-9C22-93CA83968C0B}"/>
          </ac:spMkLst>
        </pc:spChg>
        <pc:spChg chg="add mod">
          <ac:chgData name="Salma BEN AOUIENNE" userId="830a3314-92da-4d7a-8e27-60cafb223a56" providerId="ADAL" clId="{27F8E773-8118-4CE0-A0B3-3BC14AFE2519}" dt="2024-02-26T16:40:17.034" v="3234" actId="14100"/>
          <ac:spMkLst>
            <pc:docMk/>
            <pc:sldMk cId="1131702608" sldId="267"/>
            <ac:spMk id="15" creationId="{27957CF7-374A-9DD9-B4F2-A1737B568BDC}"/>
          </ac:spMkLst>
        </pc:spChg>
        <pc:spChg chg="add mod">
          <ac:chgData name="Salma BEN AOUIENNE" userId="830a3314-92da-4d7a-8e27-60cafb223a56" providerId="ADAL" clId="{27F8E773-8118-4CE0-A0B3-3BC14AFE2519}" dt="2024-02-26T16:10:40.042" v="2827" actId="1076"/>
          <ac:spMkLst>
            <pc:docMk/>
            <pc:sldMk cId="1131702608" sldId="267"/>
            <ac:spMk id="16" creationId="{4211DBB0-FA4D-43D9-43B0-BDCD5FB5A56E}"/>
          </ac:spMkLst>
        </pc:spChg>
        <pc:grpChg chg="add mod">
          <ac:chgData name="Salma BEN AOUIENNE" userId="830a3314-92da-4d7a-8e27-60cafb223a56" providerId="ADAL" clId="{27F8E773-8118-4CE0-A0B3-3BC14AFE2519}" dt="2024-02-26T16:40:21.052" v="3235" actId="12788"/>
          <ac:grpSpMkLst>
            <pc:docMk/>
            <pc:sldMk cId="1131702608" sldId="267"/>
            <ac:grpSpMk id="23" creationId="{97790AE7-150F-8290-354F-648DAB4D8835}"/>
          </ac:grpSpMkLst>
        </pc:grpChg>
        <pc:picChg chg="add del mod">
          <ac:chgData name="Salma BEN AOUIENNE" userId="830a3314-92da-4d7a-8e27-60cafb223a56" providerId="ADAL" clId="{27F8E773-8118-4CE0-A0B3-3BC14AFE2519}" dt="2024-02-26T16:09:28.822" v="2788" actId="478"/>
          <ac:picMkLst>
            <pc:docMk/>
            <pc:sldMk cId="1131702608" sldId="267"/>
            <ac:picMk id="5" creationId="{31BCE201-C294-5F72-F942-040E2FBD98AB}"/>
          </ac:picMkLst>
        </pc:picChg>
        <pc:picChg chg="add del mod">
          <ac:chgData name="Salma BEN AOUIENNE" userId="830a3314-92da-4d7a-8e27-60cafb223a56" providerId="ADAL" clId="{27F8E773-8118-4CE0-A0B3-3BC14AFE2519}" dt="2024-02-26T16:09:41.321" v="2797" actId="21"/>
          <ac:picMkLst>
            <pc:docMk/>
            <pc:sldMk cId="1131702608" sldId="267"/>
            <ac:picMk id="9" creationId="{12F411C4-1A7D-F9AA-B337-53398EFD9D26}"/>
          </ac:picMkLst>
        </pc:picChg>
        <pc:picChg chg="add mod">
          <ac:chgData name="Salma BEN AOUIENNE" userId="830a3314-92da-4d7a-8e27-60cafb223a56" providerId="ADAL" clId="{27F8E773-8118-4CE0-A0B3-3BC14AFE2519}" dt="2024-02-26T16:36:57.016" v="3196" actId="164"/>
          <ac:picMkLst>
            <pc:docMk/>
            <pc:sldMk cId="1131702608" sldId="267"/>
            <ac:picMk id="10" creationId="{5BB45FA5-0B37-898F-CA1A-4F3FB4CA5AAE}"/>
          </ac:picMkLst>
        </pc:picChg>
        <pc:picChg chg="add mod">
          <ac:chgData name="Salma BEN AOUIENNE" userId="830a3314-92da-4d7a-8e27-60cafb223a56" providerId="ADAL" clId="{27F8E773-8118-4CE0-A0B3-3BC14AFE2519}" dt="2024-02-26T16:37:03.996" v="3198" actId="1076"/>
          <ac:picMkLst>
            <pc:docMk/>
            <pc:sldMk cId="1131702608" sldId="267"/>
            <ac:picMk id="11" creationId="{9DAB82A9-655E-AE8B-3D65-339F6D1A737B}"/>
          </ac:picMkLst>
        </pc:picChg>
        <pc:picChg chg="add mod">
          <ac:chgData name="Salma BEN AOUIENNE" userId="830a3314-92da-4d7a-8e27-60cafb223a56" providerId="ADAL" clId="{27F8E773-8118-4CE0-A0B3-3BC14AFE2519}" dt="2024-02-26T16:10:40.042" v="2827" actId="1076"/>
          <ac:picMkLst>
            <pc:docMk/>
            <pc:sldMk cId="1131702608" sldId="267"/>
            <ac:picMk id="12" creationId="{12F411C4-1A7D-F9AA-B337-53398EFD9D26}"/>
          </ac:picMkLst>
        </pc:picChg>
        <pc:picChg chg="add del mod">
          <ac:chgData name="Salma BEN AOUIENNE" userId="830a3314-92da-4d7a-8e27-60cafb223a56" providerId="ADAL" clId="{27F8E773-8118-4CE0-A0B3-3BC14AFE2519}" dt="2024-02-26T16:12:28.965" v="2833" actId="22"/>
          <ac:picMkLst>
            <pc:docMk/>
            <pc:sldMk cId="1131702608" sldId="267"/>
            <ac:picMk id="18" creationId="{2482D2D1-C4E5-1C5C-649F-318564C89597}"/>
          </ac:picMkLst>
        </pc:picChg>
        <pc:picChg chg="add mod">
          <ac:chgData name="Salma BEN AOUIENNE" userId="830a3314-92da-4d7a-8e27-60cafb223a56" providerId="ADAL" clId="{27F8E773-8118-4CE0-A0B3-3BC14AFE2519}" dt="2024-02-26T16:36:53.329" v="3195" actId="12788"/>
          <ac:picMkLst>
            <pc:docMk/>
            <pc:sldMk cId="1131702608" sldId="267"/>
            <ac:picMk id="20" creationId="{8475F642-2272-4150-EBAC-008FB9841AF4}"/>
          </ac:picMkLst>
        </pc:picChg>
        <pc:picChg chg="add mod">
          <ac:chgData name="Salma BEN AOUIENNE" userId="830a3314-92da-4d7a-8e27-60cafb223a56" providerId="ADAL" clId="{27F8E773-8118-4CE0-A0B3-3BC14AFE2519}" dt="2024-02-26T16:13:08.895" v="2844" actId="1076"/>
          <ac:picMkLst>
            <pc:docMk/>
            <pc:sldMk cId="1131702608" sldId="267"/>
            <ac:picMk id="22" creationId="{9E564900-B231-AEE3-B983-1DEB27D65AFD}"/>
          </ac:picMkLst>
        </pc:picChg>
      </pc:sldChg>
      <pc:sldChg chg="addSp modSp mod modAnim modNotesTx">
        <pc:chgData name="Salma BEN AOUIENNE" userId="830a3314-92da-4d7a-8e27-60cafb223a56" providerId="ADAL" clId="{27F8E773-8118-4CE0-A0B3-3BC14AFE2519}" dt="2024-02-26T14:19:44.850" v="1367" actId="20577"/>
        <pc:sldMkLst>
          <pc:docMk/>
          <pc:sldMk cId="0" sldId="289"/>
        </pc:sldMkLst>
        <pc:spChg chg="mod">
          <ac:chgData name="Salma BEN AOUIENNE" userId="830a3314-92da-4d7a-8e27-60cafb223a56" providerId="ADAL" clId="{27F8E773-8118-4CE0-A0B3-3BC14AFE2519}" dt="2024-02-26T14:18:22.626" v="1313"/>
          <ac:spMkLst>
            <pc:docMk/>
            <pc:sldMk cId="0" sldId="289"/>
            <ac:spMk id="4" creationId="{9217055D-F1E2-C488-1CEC-732E54D66801}"/>
          </ac:spMkLst>
        </pc:spChg>
        <pc:spChg chg="mod">
          <ac:chgData name="Salma BEN AOUIENNE" userId="830a3314-92da-4d7a-8e27-60cafb223a56" providerId="ADAL" clId="{27F8E773-8118-4CE0-A0B3-3BC14AFE2519}" dt="2024-02-26T14:18:22.626" v="1313"/>
          <ac:spMkLst>
            <pc:docMk/>
            <pc:sldMk cId="0" sldId="289"/>
            <ac:spMk id="5" creationId="{26015E9F-14A0-5141-0484-8B793042E12F}"/>
          </ac:spMkLst>
        </pc:spChg>
        <pc:spChg chg="mod">
          <ac:chgData name="Salma BEN AOUIENNE" userId="830a3314-92da-4d7a-8e27-60cafb223a56" providerId="ADAL" clId="{27F8E773-8118-4CE0-A0B3-3BC14AFE2519}" dt="2024-02-26T14:18:22.626" v="1313"/>
          <ac:spMkLst>
            <pc:docMk/>
            <pc:sldMk cId="0" sldId="289"/>
            <ac:spMk id="6" creationId="{A35CE715-55EE-93DA-CB88-0BEF395A382A}"/>
          </ac:spMkLst>
        </pc:spChg>
        <pc:spChg chg="mod">
          <ac:chgData name="Salma BEN AOUIENNE" userId="830a3314-92da-4d7a-8e27-60cafb223a56" providerId="ADAL" clId="{27F8E773-8118-4CE0-A0B3-3BC14AFE2519}" dt="2024-02-26T14:18:22.626" v="1313"/>
          <ac:spMkLst>
            <pc:docMk/>
            <pc:sldMk cId="0" sldId="289"/>
            <ac:spMk id="7" creationId="{CD170FAD-2D36-56C6-E014-8A592D9621CB}"/>
          </ac:spMkLst>
        </pc:spChg>
        <pc:spChg chg="mod">
          <ac:chgData name="Salma BEN AOUIENNE" userId="830a3314-92da-4d7a-8e27-60cafb223a56" providerId="ADAL" clId="{27F8E773-8118-4CE0-A0B3-3BC14AFE2519}" dt="2024-02-26T14:18:22.626" v="1313"/>
          <ac:spMkLst>
            <pc:docMk/>
            <pc:sldMk cId="0" sldId="289"/>
            <ac:spMk id="8" creationId="{EED5605D-AB80-3487-A8FE-629F05A46BA4}"/>
          </ac:spMkLst>
        </pc:spChg>
        <pc:spChg chg="mod">
          <ac:chgData name="Salma BEN AOUIENNE" userId="830a3314-92da-4d7a-8e27-60cafb223a56" providerId="ADAL" clId="{27F8E773-8118-4CE0-A0B3-3BC14AFE2519}" dt="2024-02-26T14:18:52.716" v="1325" actId="1076"/>
          <ac:spMkLst>
            <pc:docMk/>
            <pc:sldMk cId="0" sldId="289"/>
            <ac:spMk id="919" creationId="{00000000-0000-0000-0000-000000000000}"/>
          </ac:spMkLst>
        </pc:spChg>
        <pc:grpChg chg="add mod">
          <ac:chgData name="Salma BEN AOUIENNE" userId="830a3314-92da-4d7a-8e27-60cafb223a56" providerId="ADAL" clId="{27F8E773-8118-4CE0-A0B3-3BC14AFE2519}" dt="2024-02-26T14:18:22.626" v="1313"/>
          <ac:grpSpMkLst>
            <pc:docMk/>
            <pc:sldMk cId="0" sldId="289"/>
            <ac:grpSpMk id="2" creationId="{768C06F3-D2E8-EB22-107B-24CA1995CF55}"/>
          </ac:grpSpMkLst>
        </pc:grpChg>
        <pc:grpChg chg="mod">
          <ac:chgData name="Salma BEN AOUIENNE" userId="830a3314-92da-4d7a-8e27-60cafb223a56" providerId="ADAL" clId="{27F8E773-8118-4CE0-A0B3-3BC14AFE2519}" dt="2024-02-26T14:18:22.626" v="1313"/>
          <ac:grpSpMkLst>
            <pc:docMk/>
            <pc:sldMk cId="0" sldId="289"/>
            <ac:grpSpMk id="3" creationId="{FF5EADD6-D090-F332-3EE8-26774B295EA1}"/>
          </ac:grpSpMkLst>
        </pc:grpChg>
        <pc:grpChg chg="add mod ord">
          <ac:chgData name="Salma BEN AOUIENNE" userId="830a3314-92da-4d7a-8e27-60cafb223a56" providerId="ADAL" clId="{27F8E773-8118-4CE0-A0B3-3BC14AFE2519}" dt="2024-02-26T14:19:35.007" v="1365" actId="1037"/>
          <ac:grpSpMkLst>
            <pc:docMk/>
            <pc:sldMk cId="0" sldId="289"/>
            <ac:grpSpMk id="10" creationId="{BC5F59FF-1AA2-BFEF-D5E9-2B3576F6B31C}"/>
          </ac:grpSpMkLst>
        </pc:grpChg>
        <pc:graphicFrameChg chg="mod modGraphic">
          <ac:chgData name="Salma BEN AOUIENNE" userId="830a3314-92da-4d7a-8e27-60cafb223a56" providerId="ADAL" clId="{27F8E773-8118-4CE0-A0B3-3BC14AFE2519}" dt="2024-02-26T14:18:42.016" v="1320" actId="1076"/>
          <ac:graphicFrameMkLst>
            <pc:docMk/>
            <pc:sldMk cId="0" sldId="289"/>
            <ac:graphicFrameMk id="921" creationId="{00000000-0000-0000-0000-000000000000}"/>
          </ac:graphicFrameMkLst>
        </pc:graphicFrameChg>
        <pc:picChg chg="mod">
          <ac:chgData name="Salma BEN AOUIENNE" userId="830a3314-92da-4d7a-8e27-60cafb223a56" providerId="ADAL" clId="{27F8E773-8118-4CE0-A0B3-3BC14AFE2519}" dt="2024-02-26T14:18:22.626" v="1313"/>
          <ac:picMkLst>
            <pc:docMk/>
            <pc:sldMk cId="0" sldId="289"/>
            <ac:picMk id="9" creationId="{6FF6E6DE-F9B9-07E0-183C-B79E5712E669}"/>
          </ac:picMkLst>
        </pc:picChg>
        <pc:picChg chg="mod">
          <ac:chgData name="Salma BEN AOUIENNE" userId="830a3314-92da-4d7a-8e27-60cafb223a56" providerId="ADAL" clId="{27F8E773-8118-4CE0-A0B3-3BC14AFE2519}" dt="2024-02-26T14:18:42.016" v="1320" actId="1076"/>
          <ac:picMkLst>
            <pc:docMk/>
            <pc:sldMk cId="0" sldId="289"/>
            <ac:picMk id="920"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2"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3"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4"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5"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6"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7"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8"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29"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30"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31" creationId="{00000000-0000-0000-0000-000000000000}"/>
          </ac:picMkLst>
        </pc:picChg>
        <pc:picChg chg="mod">
          <ac:chgData name="Salma BEN AOUIENNE" userId="830a3314-92da-4d7a-8e27-60cafb223a56" providerId="ADAL" clId="{27F8E773-8118-4CE0-A0B3-3BC14AFE2519}" dt="2024-02-26T14:18:42.016" v="1320" actId="1076"/>
          <ac:picMkLst>
            <pc:docMk/>
            <pc:sldMk cId="0" sldId="289"/>
            <ac:picMk id="932" creationId="{00000000-0000-0000-0000-000000000000}"/>
          </ac:picMkLst>
        </pc:picChg>
        <pc:cxnChg chg="mod">
          <ac:chgData name="Salma BEN AOUIENNE" userId="830a3314-92da-4d7a-8e27-60cafb223a56" providerId="ADAL" clId="{27F8E773-8118-4CE0-A0B3-3BC14AFE2519}" dt="2024-02-26T14:19:00.778" v="1328"/>
          <ac:cxnSpMkLst>
            <pc:docMk/>
            <pc:sldMk cId="0" sldId="289"/>
            <ac:cxnSpMk id="11" creationId="{DE6392A9-D221-6562-FE56-3C2C09EB655B}"/>
          </ac:cxnSpMkLst>
        </pc:cxnChg>
        <pc:cxnChg chg="mod">
          <ac:chgData name="Salma BEN AOUIENNE" userId="830a3314-92da-4d7a-8e27-60cafb223a56" providerId="ADAL" clId="{27F8E773-8118-4CE0-A0B3-3BC14AFE2519}" dt="2024-02-26T14:19:29.427" v="1352" actId="1038"/>
          <ac:cxnSpMkLst>
            <pc:docMk/>
            <pc:sldMk cId="0" sldId="289"/>
            <ac:cxnSpMk id="12" creationId="{F8345502-0FC1-F653-62C3-D4450A072B40}"/>
          </ac:cxnSpMkLst>
        </pc:cxnChg>
      </pc:sldChg>
      <pc:sldChg chg="addSp delSp modSp add del mod ord">
        <pc:chgData name="Salma BEN AOUIENNE" userId="830a3314-92da-4d7a-8e27-60cafb223a56" providerId="ADAL" clId="{27F8E773-8118-4CE0-A0B3-3BC14AFE2519}" dt="2024-02-26T17:08:29.696" v="3419" actId="2711"/>
        <pc:sldMkLst>
          <pc:docMk/>
          <pc:sldMk cId="3635952103" sldId="805"/>
        </pc:sldMkLst>
        <pc:spChg chg="add mod">
          <ac:chgData name="Salma BEN AOUIENNE" userId="830a3314-92da-4d7a-8e27-60cafb223a56" providerId="ADAL" clId="{27F8E773-8118-4CE0-A0B3-3BC14AFE2519}" dt="2024-02-26T16:08:26.712" v="2772"/>
          <ac:spMkLst>
            <pc:docMk/>
            <pc:sldMk cId="3635952103" sldId="805"/>
            <ac:spMk id="2" creationId="{4B35010A-710F-D04F-E31B-29004CF28856}"/>
          </ac:spMkLst>
        </pc:spChg>
        <pc:spChg chg="mod">
          <ac:chgData name="Salma BEN AOUIENNE" userId="830a3314-92da-4d7a-8e27-60cafb223a56" providerId="ADAL" clId="{27F8E773-8118-4CE0-A0B3-3BC14AFE2519}" dt="2024-02-26T16:08:29.456" v="2773" actId="1076"/>
          <ac:spMkLst>
            <pc:docMk/>
            <pc:sldMk cId="3635952103" sldId="805"/>
            <ac:spMk id="6" creationId="{3A3359C0-8705-41DE-9346-17D96D7F29B4}"/>
          </ac:spMkLst>
        </pc:spChg>
        <pc:spChg chg="mod">
          <ac:chgData name="Salma BEN AOUIENNE" userId="830a3314-92da-4d7a-8e27-60cafb223a56" providerId="ADAL" clId="{27F8E773-8118-4CE0-A0B3-3BC14AFE2519}" dt="2024-02-26T16:08:15.237" v="2766" actId="1076"/>
          <ac:spMkLst>
            <pc:docMk/>
            <pc:sldMk cId="3635952103" sldId="805"/>
            <ac:spMk id="9" creationId="{F48DD564-064E-4E0F-A1D6-15A4905B6573}"/>
          </ac:spMkLst>
        </pc:spChg>
        <pc:spChg chg="mod">
          <ac:chgData name="Salma BEN AOUIENNE" userId="830a3314-92da-4d7a-8e27-60cafb223a56" providerId="ADAL" clId="{27F8E773-8118-4CE0-A0B3-3BC14AFE2519}" dt="2024-02-26T17:08:29.696" v="3419" actId="2711"/>
          <ac:spMkLst>
            <pc:docMk/>
            <pc:sldMk cId="3635952103" sldId="805"/>
            <ac:spMk id="10" creationId="{F63872CF-C0C4-4882-869F-793F3318EF48}"/>
          </ac:spMkLst>
        </pc:spChg>
        <pc:spChg chg="del">
          <ac:chgData name="Salma BEN AOUIENNE" userId="830a3314-92da-4d7a-8e27-60cafb223a56" providerId="ADAL" clId="{27F8E773-8118-4CE0-A0B3-3BC14AFE2519}" dt="2024-02-26T16:08:20.658" v="2771" actId="478"/>
          <ac:spMkLst>
            <pc:docMk/>
            <pc:sldMk cId="3635952103" sldId="805"/>
            <ac:spMk id="11" creationId="{ADA19908-2FEE-493D-AA12-B2B5DEFEC90F}"/>
          </ac:spMkLst>
        </pc:spChg>
        <pc:spChg chg="del">
          <ac:chgData name="Salma BEN AOUIENNE" userId="830a3314-92da-4d7a-8e27-60cafb223a56" providerId="ADAL" clId="{27F8E773-8118-4CE0-A0B3-3BC14AFE2519}" dt="2024-02-26T16:08:19.767" v="2770" actId="478"/>
          <ac:spMkLst>
            <pc:docMk/>
            <pc:sldMk cId="3635952103" sldId="805"/>
            <ac:spMk id="12" creationId="{E5D4726D-6F41-449A-A294-763DA2962298}"/>
          </ac:spMkLst>
        </pc:spChg>
      </pc:sldChg>
      <pc:sldChg chg="addSp delSp modSp mod modTransition delAnim modAnim">
        <pc:chgData name="Salma BEN AOUIENNE" userId="830a3314-92da-4d7a-8e27-60cafb223a56" providerId="ADAL" clId="{27F8E773-8118-4CE0-A0B3-3BC14AFE2519}" dt="2024-02-26T17:24:18.585" v="3487"/>
        <pc:sldMkLst>
          <pc:docMk/>
          <pc:sldMk cId="2217299971" sldId="1233"/>
        </pc:sldMkLst>
        <pc:spChg chg="mod">
          <ac:chgData name="Salma BEN AOUIENNE" userId="830a3314-92da-4d7a-8e27-60cafb223a56" providerId="ADAL" clId="{27F8E773-8118-4CE0-A0B3-3BC14AFE2519}" dt="2024-02-26T16:40:58.973" v="3237" actId="1076"/>
          <ac:spMkLst>
            <pc:docMk/>
            <pc:sldMk cId="2217299971" sldId="1233"/>
            <ac:spMk id="5" creationId="{F76C7094-CC98-05BD-8142-9D45B7D3BDA9}"/>
          </ac:spMkLst>
        </pc:spChg>
        <pc:spChg chg="mod">
          <ac:chgData name="Salma BEN AOUIENNE" userId="830a3314-92da-4d7a-8e27-60cafb223a56" providerId="ADAL" clId="{27F8E773-8118-4CE0-A0B3-3BC14AFE2519}" dt="2024-02-26T17:18:01.094" v="3483" actId="1076"/>
          <ac:spMkLst>
            <pc:docMk/>
            <pc:sldMk cId="2217299971" sldId="1233"/>
            <ac:spMk id="36" creationId="{8668942C-A71C-2D64-A292-A34DA4E636BA}"/>
          </ac:spMkLst>
        </pc:spChg>
        <pc:grpChg chg="mod">
          <ac:chgData name="Salma BEN AOUIENNE" userId="830a3314-92da-4d7a-8e27-60cafb223a56" providerId="ADAL" clId="{27F8E773-8118-4CE0-A0B3-3BC14AFE2519}" dt="2024-02-26T17:18:04.800" v="3484" actId="1076"/>
          <ac:grpSpMkLst>
            <pc:docMk/>
            <pc:sldMk cId="2217299971" sldId="1233"/>
            <ac:grpSpMk id="28" creationId="{46B1ED85-C2CA-1A23-1081-9909DEB2624B}"/>
          </ac:grpSpMkLst>
        </pc:grpChg>
        <pc:picChg chg="mod">
          <ac:chgData name="Salma BEN AOUIENNE" userId="830a3314-92da-4d7a-8e27-60cafb223a56" providerId="ADAL" clId="{27F8E773-8118-4CE0-A0B3-3BC14AFE2519}" dt="2024-02-26T17:18:11.749" v="3485" actId="207"/>
          <ac:picMkLst>
            <pc:docMk/>
            <pc:sldMk cId="2217299971" sldId="1233"/>
            <ac:picMk id="3" creationId="{5342F442-0CEA-4396-1C8A-B82FC2673FD7}"/>
          </ac:picMkLst>
        </pc:picChg>
        <pc:picChg chg="ord">
          <ac:chgData name="Salma BEN AOUIENNE" userId="830a3314-92da-4d7a-8e27-60cafb223a56" providerId="ADAL" clId="{27F8E773-8118-4CE0-A0B3-3BC14AFE2519}" dt="2024-02-26T17:17:09.196" v="3473" actId="167"/>
          <ac:picMkLst>
            <pc:docMk/>
            <pc:sldMk cId="2217299971" sldId="1233"/>
            <ac:picMk id="8" creationId="{213674E4-6284-9ED3-BA10-BA3C60081C15}"/>
          </ac:picMkLst>
        </pc:picChg>
        <pc:picChg chg="del">
          <ac:chgData name="Salma BEN AOUIENNE" userId="830a3314-92da-4d7a-8e27-60cafb223a56" providerId="ADAL" clId="{27F8E773-8118-4CE0-A0B3-3BC14AFE2519}" dt="2024-02-26T17:13:58.370" v="3444" actId="478"/>
          <ac:picMkLst>
            <pc:docMk/>
            <pc:sldMk cId="2217299971" sldId="1233"/>
            <ac:picMk id="14" creationId="{AFF1A10A-E5DB-41C3-4090-5767A445C40C}"/>
          </ac:picMkLst>
        </pc:picChg>
        <pc:picChg chg="del">
          <ac:chgData name="Salma BEN AOUIENNE" userId="830a3314-92da-4d7a-8e27-60cafb223a56" providerId="ADAL" clId="{27F8E773-8118-4CE0-A0B3-3BC14AFE2519}" dt="2024-02-26T16:37:10.669" v="3199" actId="478"/>
          <ac:picMkLst>
            <pc:docMk/>
            <pc:sldMk cId="2217299971" sldId="1233"/>
            <ac:picMk id="56" creationId="{2DB70AE5-B85E-4538-27A9-3638B98CFE37}"/>
          </ac:picMkLst>
        </pc:picChg>
        <pc:picChg chg="add del mod modCrop">
          <ac:chgData name="Salma BEN AOUIENNE" userId="830a3314-92da-4d7a-8e27-60cafb223a56" providerId="ADAL" clId="{27F8E773-8118-4CE0-A0B3-3BC14AFE2519}" dt="2024-02-26T17:15:40.764" v="3461" actId="478"/>
          <ac:picMkLst>
            <pc:docMk/>
            <pc:sldMk cId="2217299971" sldId="1233"/>
            <ac:picMk id="62" creationId="{1B5ACB33-FC83-6259-4810-07010AC39E4F}"/>
          </ac:picMkLst>
        </pc:picChg>
        <pc:picChg chg="add del mod">
          <ac:chgData name="Salma BEN AOUIENNE" userId="830a3314-92da-4d7a-8e27-60cafb223a56" providerId="ADAL" clId="{27F8E773-8118-4CE0-A0B3-3BC14AFE2519}" dt="2024-02-26T17:15:13.142" v="3453" actId="478"/>
          <ac:picMkLst>
            <pc:docMk/>
            <pc:sldMk cId="2217299971" sldId="1233"/>
            <ac:picMk id="63" creationId="{1835E369-1A44-8C47-5B83-52BF5DEB88A0}"/>
          </ac:picMkLst>
        </pc:picChg>
        <pc:picChg chg="add mod ord modCrop">
          <ac:chgData name="Salma BEN AOUIENNE" userId="830a3314-92da-4d7a-8e27-60cafb223a56" providerId="ADAL" clId="{27F8E773-8118-4CE0-A0B3-3BC14AFE2519}" dt="2024-02-26T17:23:34.389" v="3486" actId="29295"/>
          <ac:picMkLst>
            <pc:docMk/>
            <pc:sldMk cId="2217299971" sldId="1233"/>
            <ac:picMk id="65" creationId="{646C89B5-8C6B-5240-FB3A-162E926C3951}"/>
          </ac:picMkLst>
        </pc:picChg>
      </pc:sldChg>
      <pc:sldChg chg="addSp delSp modSp mod">
        <pc:chgData name="Salma BEN AOUIENNE" userId="830a3314-92da-4d7a-8e27-60cafb223a56" providerId="ADAL" clId="{27F8E773-8118-4CE0-A0B3-3BC14AFE2519}" dt="2024-02-26T13:07:20.920" v="310"/>
        <pc:sldMkLst>
          <pc:docMk/>
          <pc:sldMk cId="2763313820" sldId="1233"/>
        </pc:sldMkLst>
        <pc:spChg chg="del">
          <ac:chgData name="Salma BEN AOUIENNE" userId="830a3314-92da-4d7a-8e27-60cafb223a56" providerId="ADAL" clId="{27F8E773-8118-4CE0-A0B3-3BC14AFE2519}" dt="2024-02-26T13:07:11.027" v="309" actId="478"/>
          <ac:spMkLst>
            <pc:docMk/>
            <pc:sldMk cId="2763313820" sldId="1233"/>
            <ac:spMk id="2" creationId="{7958B3AC-8A83-5B3D-35D2-D4FD0C388E89}"/>
          </ac:spMkLst>
        </pc:spChg>
        <pc:spChg chg="mod">
          <ac:chgData name="Salma BEN AOUIENNE" userId="830a3314-92da-4d7a-8e27-60cafb223a56" providerId="ADAL" clId="{27F8E773-8118-4CE0-A0B3-3BC14AFE2519}" dt="2024-02-26T13:06:59.737" v="305" actId="1076"/>
          <ac:spMkLst>
            <pc:docMk/>
            <pc:sldMk cId="2763313820" sldId="1233"/>
            <ac:spMk id="4" creationId="{D0105E5A-2535-2F27-91B7-C6065E85A18D}"/>
          </ac:spMkLst>
        </pc:spChg>
        <pc:spChg chg="mod">
          <ac:chgData name="Salma BEN AOUIENNE" userId="830a3314-92da-4d7a-8e27-60cafb223a56" providerId="ADAL" clId="{27F8E773-8118-4CE0-A0B3-3BC14AFE2519}" dt="2024-02-26T13:07:20.920" v="310"/>
          <ac:spMkLst>
            <pc:docMk/>
            <pc:sldMk cId="2763313820" sldId="1233"/>
            <ac:spMk id="13" creationId="{7B232D56-6E21-35E9-9841-478671254811}"/>
          </ac:spMkLst>
        </pc:spChg>
        <pc:spChg chg="mod">
          <ac:chgData name="Salma BEN AOUIENNE" userId="830a3314-92da-4d7a-8e27-60cafb223a56" providerId="ADAL" clId="{27F8E773-8118-4CE0-A0B3-3BC14AFE2519}" dt="2024-02-26T13:07:20.920" v="310"/>
          <ac:spMkLst>
            <pc:docMk/>
            <pc:sldMk cId="2763313820" sldId="1233"/>
            <ac:spMk id="15" creationId="{A4546E36-BC1E-A1B2-E202-34847C535A71}"/>
          </ac:spMkLst>
        </pc:spChg>
        <pc:spChg chg="mod">
          <ac:chgData name="Salma BEN AOUIENNE" userId="830a3314-92da-4d7a-8e27-60cafb223a56" providerId="ADAL" clId="{27F8E773-8118-4CE0-A0B3-3BC14AFE2519}" dt="2024-02-26T13:07:20.920" v="310"/>
          <ac:spMkLst>
            <pc:docMk/>
            <pc:sldMk cId="2763313820" sldId="1233"/>
            <ac:spMk id="19" creationId="{76052736-FBFC-83E0-74E9-9714292AC05A}"/>
          </ac:spMkLst>
        </pc:spChg>
        <pc:spChg chg="mod">
          <ac:chgData name="Salma BEN AOUIENNE" userId="830a3314-92da-4d7a-8e27-60cafb223a56" providerId="ADAL" clId="{27F8E773-8118-4CE0-A0B3-3BC14AFE2519}" dt="2024-02-26T13:07:20.920" v="310"/>
          <ac:spMkLst>
            <pc:docMk/>
            <pc:sldMk cId="2763313820" sldId="1233"/>
            <ac:spMk id="21" creationId="{0D57F8CE-7EA7-380E-1865-FFA9A805ABF6}"/>
          </ac:spMkLst>
        </pc:spChg>
        <pc:spChg chg="add mod">
          <ac:chgData name="Salma BEN AOUIENNE" userId="830a3314-92da-4d7a-8e27-60cafb223a56" providerId="ADAL" clId="{27F8E773-8118-4CE0-A0B3-3BC14AFE2519}" dt="2024-02-26T13:07:20.920" v="310"/>
          <ac:spMkLst>
            <pc:docMk/>
            <pc:sldMk cId="2763313820" sldId="1233"/>
            <ac:spMk id="23" creationId="{17F40ED5-3214-46C5-29EA-A4A733329A44}"/>
          </ac:spMkLst>
        </pc:spChg>
        <pc:spChg chg="mod">
          <ac:chgData name="Salma BEN AOUIENNE" userId="830a3314-92da-4d7a-8e27-60cafb223a56" providerId="ADAL" clId="{27F8E773-8118-4CE0-A0B3-3BC14AFE2519}" dt="2024-02-26T12:46:23.956" v="44" actId="20577"/>
          <ac:spMkLst>
            <pc:docMk/>
            <pc:sldMk cId="2763313820" sldId="1233"/>
            <ac:spMk id="27" creationId="{3DB30B3F-8133-236D-C389-9305BA41A6ED}"/>
          </ac:spMkLst>
        </pc:spChg>
        <pc:spChg chg="mod">
          <ac:chgData name="Salma BEN AOUIENNE" userId="830a3314-92da-4d7a-8e27-60cafb223a56" providerId="ADAL" clId="{27F8E773-8118-4CE0-A0B3-3BC14AFE2519}" dt="2024-02-26T12:45:54.801" v="41"/>
          <ac:spMkLst>
            <pc:docMk/>
            <pc:sldMk cId="2763313820" sldId="1233"/>
            <ac:spMk id="40" creationId="{81C51ABF-AF76-FC8D-B835-CDE0AFE78445}"/>
          </ac:spMkLst>
        </pc:spChg>
        <pc:spChg chg="mod">
          <ac:chgData name="Salma BEN AOUIENNE" userId="830a3314-92da-4d7a-8e27-60cafb223a56" providerId="ADAL" clId="{27F8E773-8118-4CE0-A0B3-3BC14AFE2519}" dt="2024-02-26T13:06:59.737" v="305" actId="1076"/>
          <ac:spMkLst>
            <pc:docMk/>
            <pc:sldMk cId="2763313820" sldId="1233"/>
            <ac:spMk id="47" creationId="{B07A0F03-F8EF-E77D-9420-190ECB97DC84}"/>
          </ac:spMkLst>
        </pc:spChg>
        <pc:grpChg chg="mod">
          <ac:chgData name="Salma BEN AOUIENNE" userId="830a3314-92da-4d7a-8e27-60cafb223a56" providerId="ADAL" clId="{27F8E773-8118-4CE0-A0B3-3BC14AFE2519}" dt="2024-02-26T13:06:55.379" v="304" actId="1076"/>
          <ac:grpSpMkLst>
            <pc:docMk/>
            <pc:sldMk cId="2763313820" sldId="1233"/>
            <ac:grpSpMk id="10" creationId="{8A6DBD55-F9C3-DAF5-639B-14B76FB57058}"/>
          </ac:grpSpMkLst>
        </pc:grpChg>
        <pc:grpChg chg="add mod">
          <ac:chgData name="Salma BEN AOUIENNE" userId="830a3314-92da-4d7a-8e27-60cafb223a56" providerId="ADAL" clId="{27F8E773-8118-4CE0-A0B3-3BC14AFE2519}" dt="2024-02-26T13:07:20.920" v="310"/>
          <ac:grpSpMkLst>
            <pc:docMk/>
            <pc:sldMk cId="2763313820" sldId="1233"/>
            <ac:grpSpMk id="12" creationId="{8592DFCB-82DA-1C58-DDC1-7AE33DF4447F}"/>
          </ac:grpSpMkLst>
        </pc:grpChg>
        <pc:grpChg chg="mod">
          <ac:chgData name="Salma BEN AOUIENNE" userId="830a3314-92da-4d7a-8e27-60cafb223a56" providerId="ADAL" clId="{27F8E773-8118-4CE0-A0B3-3BC14AFE2519}" dt="2024-02-26T13:06:55.379" v="304" actId="1076"/>
          <ac:grpSpMkLst>
            <pc:docMk/>
            <pc:sldMk cId="2763313820" sldId="1233"/>
            <ac:grpSpMk id="16" creationId="{AFCC2868-CC53-D5B5-F3F2-824C2E6C31D0}"/>
          </ac:grpSpMkLst>
        </pc:grpChg>
        <pc:grpChg chg="mod">
          <ac:chgData name="Salma BEN AOUIENNE" userId="830a3314-92da-4d7a-8e27-60cafb223a56" providerId="ADAL" clId="{27F8E773-8118-4CE0-A0B3-3BC14AFE2519}" dt="2024-02-26T13:06:55.379" v="304" actId="1076"/>
          <ac:grpSpMkLst>
            <pc:docMk/>
            <pc:sldMk cId="2763313820" sldId="1233"/>
            <ac:grpSpMk id="24" creationId="{73787BFA-A0DC-023C-B190-5F4A9E97EF4C}"/>
          </ac:grpSpMkLst>
        </pc:grpChg>
        <pc:grpChg chg="mod">
          <ac:chgData name="Salma BEN AOUIENNE" userId="830a3314-92da-4d7a-8e27-60cafb223a56" providerId="ADAL" clId="{27F8E773-8118-4CE0-A0B3-3BC14AFE2519}" dt="2024-02-26T13:06:55.379" v="304" actId="1076"/>
          <ac:grpSpMkLst>
            <pc:docMk/>
            <pc:sldMk cId="2763313820" sldId="1233"/>
            <ac:grpSpMk id="58" creationId="{4541D00D-2347-741D-BC02-56831BD1ED58}"/>
          </ac:grpSpMkLst>
        </pc:grpChg>
        <pc:grpChg chg="mod">
          <ac:chgData name="Salma BEN AOUIENNE" userId="830a3314-92da-4d7a-8e27-60cafb223a56" providerId="ADAL" clId="{27F8E773-8118-4CE0-A0B3-3BC14AFE2519}" dt="2024-02-26T13:06:55.379" v="304" actId="1076"/>
          <ac:grpSpMkLst>
            <pc:docMk/>
            <pc:sldMk cId="2763313820" sldId="1233"/>
            <ac:grpSpMk id="68" creationId="{19EF9383-ED66-8DA8-AA29-F74E8FF5BE65}"/>
          </ac:grpSpMkLst>
        </pc:grpChg>
        <pc:grpChg chg="mod">
          <ac:chgData name="Salma BEN AOUIENNE" userId="830a3314-92da-4d7a-8e27-60cafb223a56" providerId="ADAL" clId="{27F8E773-8118-4CE0-A0B3-3BC14AFE2519}" dt="2024-02-26T13:07:04.377" v="306" actId="1076"/>
          <ac:grpSpMkLst>
            <pc:docMk/>
            <pc:sldMk cId="2763313820" sldId="1233"/>
            <ac:grpSpMk id="71" creationId="{1842E737-09A5-76F1-19C0-FEBCE79652C5}"/>
          </ac:grpSpMkLst>
        </pc:grpChg>
        <pc:picChg chg="mod">
          <ac:chgData name="Salma BEN AOUIENNE" userId="830a3314-92da-4d7a-8e27-60cafb223a56" providerId="ADAL" clId="{27F8E773-8118-4CE0-A0B3-3BC14AFE2519}" dt="2024-02-26T13:06:59.737" v="305" actId="1076"/>
          <ac:picMkLst>
            <pc:docMk/>
            <pc:sldMk cId="2763313820" sldId="1233"/>
            <ac:picMk id="6" creationId="{74D8FA10-6569-D079-1984-1A1EF3006D8A}"/>
          </ac:picMkLst>
        </pc:picChg>
        <pc:picChg chg="mod">
          <ac:chgData name="Salma BEN AOUIENNE" userId="830a3314-92da-4d7a-8e27-60cafb223a56" providerId="ADAL" clId="{27F8E773-8118-4CE0-A0B3-3BC14AFE2519}" dt="2024-02-26T12:47:00.015" v="52" actId="14100"/>
          <ac:picMkLst>
            <pc:docMk/>
            <pc:sldMk cId="2763313820" sldId="1233"/>
            <ac:picMk id="8" creationId="{213674E4-6284-9ED3-BA10-BA3C60081C15}"/>
          </ac:picMkLst>
        </pc:picChg>
        <pc:picChg chg="mod">
          <ac:chgData name="Salma BEN AOUIENNE" userId="830a3314-92da-4d7a-8e27-60cafb223a56" providerId="ADAL" clId="{27F8E773-8118-4CE0-A0B3-3BC14AFE2519}" dt="2024-02-26T13:07:08.644" v="308" actId="14100"/>
          <ac:picMkLst>
            <pc:docMk/>
            <pc:sldMk cId="2763313820" sldId="1233"/>
            <ac:picMk id="14" creationId="{AFF1A10A-E5DB-41C3-4090-5767A445C40C}"/>
          </ac:picMkLst>
        </pc:picChg>
        <pc:picChg chg="mod">
          <ac:chgData name="Salma BEN AOUIENNE" userId="830a3314-92da-4d7a-8e27-60cafb223a56" providerId="ADAL" clId="{27F8E773-8118-4CE0-A0B3-3BC14AFE2519}" dt="2024-02-26T13:07:20.920" v="310"/>
          <ac:picMkLst>
            <pc:docMk/>
            <pc:sldMk cId="2763313820" sldId="1233"/>
            <ac:picMk id="22" creationId="{063EAD8C-1271-BD4D-D140-7130728F3841}"/>
          </ac:picMkLst>
        </pc:picChg>
        <pc:cxnChg chg="mod">
          <ac:chgData name="Salma BEN AOUIENNE" userId="830a3314-92da-4d7a-8e27-60cafb223a56" providerId="ADAL" clId="{27F8E773-8118-4CE0-A0B3-3BC14AFE2519}" dt="2024-02-26T12:45:37.829" v="39" actId="208"/>
          <ac:cxnSpMkLst>
            <pc:docMk/>
            <pc:sldMk cId="2763313820" sldId="1233"/>
            <ac:cxnSpMk id="72" creationId="{086D6CCC-E30C-EE11-B7A1-19481F688AA3}"/>
          </ac:cxnSpMkLst>
        </pc:cxnChg>
        <pc:cxnChg chg="mod">
          <ac:chgData name="Salma BEN AOUIENNE" userId="830a3314-92da-4d7a-8e27-60cafb223a56" providerId="ADAL" clId="{27F8E773-8118-4CE0-A0B3-3BC14AFE2519}" dt="2024-02-26T12:45:37.829" v="39" actId="208"/>
          <ac:cxnSpMkLst>
            <pc:docMk/>
            <pc:sldMk cId="2763313820" sldId="1233"/>
            <ac:cxnSpMk id="73" creationId="{A9E202CE-132B-71FE-A135-9D42F6B49ED4}"/>
          </ac:cxnSpMkLst>
        </pc:cxnChg>
      </pc:sldChg>
      <pc:sldChg chg="addSp modSp">
        <pc:chgData name="Salma BEN AOUIENNE" userId="830a3314-92da-4d7a-8e27-60cafb223a56" providerId="ADAL" clId="{27F8E773-8118-4CE0-A0B3-3BC14AFE2519}" dt="2024-02-26T14:16:45.060" v="1289"/>
        <pc:sldMkLst>
          <pc:docMk/>
          <pc:sldMk cId="984861147" sldId="1258"/>
        </pc:sldMkLst>
        <pc:spChg chg="mod">
          <ac:chgData name="Salma BEN AOUIENNE" userId="830a3314-92da-4d7a-8e27-60cafb223a56" providerId="ADAL" clId="{27F8E773-8118-4CE0-A0B3-3BC14AFE2519}" dt="2024-02-26T14:16:45.060" v="1289"/>
          <ac:spMkLst>
            <pc:docMk/>
            <pc:sldMk cId="984861147" sldId="1258"/>
            <ac:spMk id="8" creationId="{FA270055-D629-E91A-BC88-35FBD2F13CEF}"/>
          </ac:spMkLst>
        </pc:spChg>
        <pc:spChg chg="mod">
          <ac:chgData name="Salma BEN AOUIENNE" userId="830a3314-92da-4d7a-8e27-60cafb223a56" providerId="ADAL" clId="{27F8E773-8118-4CE0-A0B3-3BC14AFE2519}" dt="2024-02-26T14:16:45.060" v="1289"/>
          <ac:spMkLst>
            <pc:docMk/>
            <pc:sldMk cId="984861147" sldId="1258"/>
            <ac:spMk id="14" creationId="{77CE68E7-9CAB-EBAC-BFFF-8AEC2EC6FC0F}"/>
          </ac:spMkLst>
        </pc:spChg>
        <pc:spChg chg="mod">
          <ac:chgData name="Salma BEN AOUIENNE" userId="830a3314-92da-4d7a-8e27-60cafb223a56" providerId="ADAL" clId="{27F8E773-8118-4CE0-A0B3-3BC14AFE2519}" dt="2024-02-26T14:16:45.060" v="1289"/>
          <ac:spMkLst>
            <pc:docMk/>
            <pc:sldMk cId="984861147" sldId="1258"/>
            <ac:spMk id="16" creationId="{F55CA2C8-71F1-67BF-8F06-C3B989A20313}"/>
          </ac:spMkLst>
        </pc:spChg>
        <pc:spChg chg="mod">
          <ac:chgData name="Salma BEN AOUIENNE" userId="830a3314-92da-4d7a-8e27-60cafb223a56" providerId="ADAL" clId="{27F8E773-8118-4CE0-A0B3-3BC14AFE2519}" dt="2024-02-26T14:16:45.060" v="1289"/>
          <ac:spMkLst>
            <pc:docMk/>
            <pc:sldMk cId="984861147" sldId="1258"/>
            <ac:spMk id="17" creationId="{3358DB56-C19C-AB85-9036-2ABC7B861C5D}"/>
          </ac:spMkLst>
        </pc:spChg>
        <pc:spChg chg="mod">
          <ac:chgData name="Salma BEN AOUIENNE" userId="830a3314-92da-4d7a-8e27-60cafb223a56" providerId="ADAL" clId="{27F8E773-8118-4CE0-A0B3-3BC14AFE2519}" dt="2024-02-26T14:16:45.060" v="1289"/>
          <ac:spMkLst>
            <pc:docMk/>
            <pc:sldMk cId="984861147" sldId="1258"/>
            <ac:spMk id="18" creationId="{6A7514DA-6B11-053B-CF08-4E36A442D16B}"/>
          </ac:spMkLst>
        </pc:spChg>
        <pc:grpChg chg="add mod">
          <ac:chgData name="Salma BEN AOUIENNE" userId="830a3314-92da-4d7a-8e27-60cafb223a56" providerId="ADAL" clId="{27F8E773-8118-4CE0-A0B3-3BC14AFE2519}" dt="2024-02-26T14:16:45.060" v="1289"/>
          <ac:grpSpMkLst>
            <pc:docMk/>
            <pc:sldMk cId="984861147" sldId="1258"/>
            <ac:grpSpMk id="6" creationId="{32581F9D-9365-1164-0DB1-6A99D96390A0}"/>
          </ac:grpSpMkLst>
        </pc:grpChg>
        <pc:grpChg chg="mod">
          <ac:chgData name="Salma BEN AOUIENNE" userId="830a3314-92da-4d7a-8e27-60cafb223a56" providerId="ADAL" clId="{27F8E773-8118-4CE0-A0B3-3BC14AFE2519}" dt="2024-02-26T14:16:45.060" v="1289"/>
          <ac:grpSpMkLst>
            <pc:docMk/>
            <pc:sldMk cId="984861147" sldId="1258"/>
            <ac:grpSpMk id="7" creationId="{70509789-0495-1856-A749-7ACFB1A9E8C6}"/>
          </ac:grpSpMkLst>
        </pc:grpChg>
        <pc:picChg chg="mod">
          <ac:chgData name="Salma BEN AOUIENNE" userId="830a3314-92da-4d7a-8e27-60cafb223a56" providerId="ADAL" clId="{27F8E773-8118-4CE0-A0B3-3BC14AFE2519}" dt="2024-02-26T14:16:45.060" v="1289"/>
          <ac:picMkLst>
            <pc:docMk/>
            <pc:sldMk cId="984861147" sldId="1258"/>
            <ac:picMk id="19" creationId="{006823B3-932C-8E4D-6B07-10D23C719AB3}"/>
          </ac:picMkLst>
        </pc:picChg>
      </pc:sldChg>
      <pc:sldChg chg="addSp modSp mod">
        <pc:chgData name="Salma BEN AOUIENNE" userId="830a3314-92da-4d7a-8e27-60cafb223a56" providerId="ADAL" clId="{27F8E773-8118-4CE0-A0B3-3BC14AFE2519}" dt="2024-02-26T14:18:15.620" v="1311" actId="20577"/>
        <pc:sldMkLst>
          <pc:docMk/>
          <pc:sldMk cId="2435399985" sldId="1263"/>
        </pc:sldMkLst>
        <pc:spChg chg="mod">
          <ac:chgData name="Salma BEN AOUIENNE" userId="830a3314-92da-4d7a-8e27-60cafb223a56" providerId="ADAL" clId="{27F8E773-8118-4CE0-A0B3-3BC14AFE2519}" dt="2024-02-26T14:18:15.620" v="1311" actId="20577"/>
          <ac:spMkLst>
            <pc:docMk/>
            <pc:sldMk cId="2435399985" sldId="1263"/>
            <ac:spMk id="10" creationId="{7CF8C284-D508-00EB-ACBA-54AFD199E311}"/>
          </ac:spMkLst>
        </pc:spChg>
        <pc:spChg chg="mod">
          <ac:chgData name="Salma BEN AOUIENNE" userId="830a3314-92da-4d7a-8e27-60cafb223a56" providerId="ADAL" clId="{27F8E773-8118-4CE0-A0B3-3BC14AFE2519}" dt="2024-02-26T14:18:02.627" v="1306"/>
          <ac:spMkLst>
            <pc:docMk/>
            <pc:sldMk cId="2435399985" sldId="1263"/>
            <ac:spMk id="19" creationId="{77A8BC4B-DFAD-1E0A-3DE0-7AF32E8EFA6A}"/>
          </ac:spMkLst>
        </pc:spChg>
        <pc:spChg chg="mod">
          <ac:chgData name="Salma BEN AOUIENNE" userId="830a3314-92da-4d7a-8e27-60cafb223a56" providerId="ADAL" clId="{27F8E773-8118-4CE0-A0B3-3BC14AFE2519}" dt="2024-02-26T14:18:02.627" v="1306"/>
          <ac:spMkLst>
            <pc:docMk/>
            <pc:sldMk cId="2435399985" sldId="1263"/>
            <ac:spMk id="20" creationId="{9901B8AF-15B0-5180-1810-BD053237A1F8}"/>
          </ac:spMkLst>
        </pc:spChg>
        <pc:spChg chg="mod">
          <ac:chgData name="Salma BEN AOUIENNE" userId="830a3314-92da-4d7a-8e27-60cafb223a56" providerId="ADAL" clId="{27F8E773-8118-4CE0-A0B3-3BC14AFE2519}" dt="2024-02-26T14:18:02.627" v="1306"/>
          <ac:spMkLst>
            <pc:docMk/>
            <pc:sldMk cId="2435399985" sldId="1263"/>
            <ac:spMk id="21" creationId="{B82A5955-F9D8-BBC6-9A91-4CEBB3023954}"/>
          </ac:spMkLst>
        </pc:spChg>
        <pc:spChg chg="mod">
          <ac:chgData name="Salma BEN AOUIENNE" userId="830a3314-92da-4d7a-8e27-60cafb223a56" providerId="ADAL" clId="{27F8E773-8118-4CE0-A0B3-3BC14AFE2519}" dt="2024-02-26T14:18:02.627" v="1306"/>
          <ac:spMkLst>
            <pc:docMk/>
            <pc:sldMk cId="2435399985" sldId="1263"/>
            <ac:spMk id="22" creationId="{D40EE28C-82F6-4888-7B7C-DD955AD42101}"/>
          </ac:spMkLst>
        </pc:spChg>
        <pc:spChg chg="mod">
          <ac:chgData name="Salma BEN AOUIENNE" userId="830a3314-92da-4d7a-8e27-60cafb223a56" providerId="ADAL" clId="{27F8E773-8118-4CE0-A0B3-3BC14AFE2519}" dt="2024-02-26T14:18:02.627" v="1306"/>
          <ac:spMkLst>
            <pc:docMk/>
            <pc:sldMk cId="2435399985" sldId="1263"/>
            <ac:spMk id="23" creationId="{39565D7E-E1B9-20F6-FB69-77AFBF4C6E9F}"/>
          </ac:spMkLst>
        </pc:spChg>
        <pc:spChg chg="mod">
          <ac:chgData name="Salma BEN AOUIENNE" userId="830a3314-92da-4d7a-8e27-60cafb223a56" providerId="ADAL" clId="{27F8E773-8118-4CE0-A0B3-3BC14AFE2519}" dt="2024-02-26T14:18:11.797" v="1309" actId="14100"/>
          <ac:spMkLst>
            <pc:docMk/>
            <pc:sldMk cId="2435399985" sldId="1263"/>
            <ac:spMk id="28" creationId="{AC76684E-4F68-8C71-BC89-64509C828174}"/>
          </ac:spMkLst>
        </pc:spChg>
        <pc:grpChg chg="add mod">
          <ac:chgData name="Salma BEN AOUIENNE" userId="830a3314-92da-4d7a-8e27-60cafb223a56" providerId="ADAL" clId="{27F8E773-8118-4CE0-A0B3-3BC14AFE2519}" dt="2024-02-26T14:18:02.627" v="1306"/>
          <ac:grpSpMkLst>
            <pc:docMk/>
            <pc:sldMk cId="2435399985" sldId="1263"/>
            <ac:grpSpMk id="16" creationId="{15598533-BE2F-4910-8AA4-C3FF7F2D81EC}"/>
          </ac:grpSpMkLst>
        </pc:grpChg>
        <pc:grpChg chg="mod">
          <ac:chgData name="Salma BEN AOUIENNE" userId="830a3314-92da-4d7a-8e27-60cafb223a56" providerId="ADAL" clId="{27F8E773-8118-4CE0-A0B3-3BC14AFE2519}" dt="2024-02-26T14:18:02.627" v="1306"/>
          <ac:grpSpMkLst>
            <pc:docMk/>
            <pc:sldMk cId="2435399985" sldId="1263"/>
            <ac:grpSpMk id="17" creationId="{221C3F8A-AB71-6F64-1E13-60AE144786E3}"/>
          </ac:grpSpMkLst>
        </pc:grpChg>
        <pc:picChg chg="mod">
          <ac:chgData name="Salma BEN AOUIENNE" userId="830a3314-92da-4d7a-8e27-60cafb223a56" providerId="ADAL" clId="{27F8E773-8118-4CE0-A0B3-3BC14AFE2519}" dt="2024-02-26T14:18:02.627" v="1306"/>
          <ac:picMkLst>
            <pc:docMk/>
            <pc:sldMk cId="2435399985" sldId="1263"/>
            <ac:picMk id="27" creationId="{A0346135-0396-BA62-245C-1779E354D62D}"/>
          </ac:picMkLst>
        </pc:picChg>
      </pc:sldChg>
      <pc:sldChg chg="addSp modSp modAnim">
        <pc:chgData name="Salma BEN AOUIENNE" userId="830a3314-92da-4d7a-8e27-60cafb223a56" providerId="ADAL" clId="{27F8E773-8118-4CE0-A0B3-3BC14AFE2519}" dt="2024-02-26T14:18:59.860" v="1327"/>
        <pc:sldMkLst>
          <pc:docMk/>
          <pc:sldMk cId="761119080" sldId="1273"/>
        </pc:sldMkLst>
        <pc:spChg chg="mod">
          <ac:chgData name="Salma BEN AOUIENNE" userId="830a3314-92da-4d7a-8e27-60cafb223a56" providerId="ADAL" clId="{27F8E773-8118-4CE0-A0B3-3BC14AFE2519}" dt="2024-02-26T14:18:21.128" v="1312"/>
          <ac:spMkLst>
            <pc:docMk/>
            <pc:sldMk cId="761119080" sldId="1273"/>
            <ac:spMk id="11" creationId="{096BBEEB-3289-F936-E493-9FB71E7DF7AA}"/>
          </ac:spMkLst>
        </pc:spChg>
        <pc:spChg chg="mod">
          <ac:chgData name="Salma BEN AOUIENNE" userId="830a3314-92da-4d7a-8e27-60cafb223a56" providerId="ADAL" clId="{27F8E773-8118-4CE0-A0B3-3BC14AFE2519}" dt="2024-02-26T14:18:21.128" v="1312"/>
          <ac:spMkLst>
            <pc:docMk/>
            <pc:sldMk cId="761119080" sldId="1273"/>
            <ac:spMk id="14" creationId="{CD57963D-79B4-C8ED-5BB2-223A82EC26E5}"/>
          </ac:spMkLst>
        </pc:spChg>
        <pc:spChg chg="mod">
          <ac:chgData name="Salma BEN AOUIENNE" userId="830a3314-92da-4d7a-8e27-60cafb223a56" providerId="ADAL" clId="{27F8E773-8118-4CE0-A0B3-3BC14AFE2519}" dt="2024-02-26T14:18:21.128" v="1312"/>
          <ac:spMkLst>
            <pc:docMk/>
            <pc:sldMk cId="761119080" sldId="1273"/>
            <ac:spMk id="15" creationId="{9CC50514-A37E-079F-B10C-F2EBEB09FEDC}"/>
          </ac:spMkLst>
        </pc:spChg>
        <pc:spChg chg="mod">
          <ac:chgData name="Salma BEN AOUIENNE" userId="830a3314-92da-4d7a-8e27-60cafb223a56" providerId="ADAL" clId="{27F8E773-8118-4CE0-A0B3-3BC14AFE2519}" dt="2024-02-26T14:18:21.128" v="1312"/>
          <ac:spMkLst>
            <pc:docMk/>
            <pc:sldMk cId="761119080" sldId="1273"/>
            <ac:spMk id="17" creationId="{6D1B9E7A-BD53-6BDF-E9EA-239A0D44A736}"/>
          </ac:spMkLst>
        </pc:spChg>
        <pc:spChg chg="mod">
          <ac:chgData name="Salma BEN AOUIENNE" userId="830a3314-92da-4d7a-8e27-60cafb223a56" providerId="ADAL" clId="{27F8E773-8118-4CE0-A0B3-3BC14AFE2519}" dt="2024-02-26T14:18:21.128" v="1312"/>
          <ac:spMkLst>
            <pc:docMk/>
            <pc:sldMk cId="761119080" sldId="1273"/>
            <ac:spMk id="19" creationId="{DD84DEAE-F04B-A28D-7819-B104303828AE}"/>
          </ac:spMkLst>
        </pc:spChg>
        <pc:grpChg chg="add mod">
          <ac:chgData name="Salma BEN AOUIENNE" userId="830a3314-92da-4d7a-8e27-60cafb223a56" providerId="ADAL" clId="{27F8E773-8118-4CE0-A0B3-3BC14AFE2519}" dt="2024-02-26T14:18:21.128" v="1312"/>
          <ac:grpSpMkLst>
            <pc:docMk/>
            <pc:sldMk cId="761119080" sldId="1273"/>
            <ac:grpSpMk id="9" creationId="{0C4BDAA0-6B6B-02F2-C4C2-3AA6FE02F638}"/>
          </ac:grpSpMkLst>
        </pc:grpChg>
        <pc:grpChg chg="mod">
          <ac:chgData name="Salma BEN AOUIENNE" userId="830a3314-92da-4d7a-8e27-60cafb223a56" providerId="ADAL" clId="{27F8E773-8118-4CE0-A0B3-3BC14AFE2519}" dt="2024-02-26T14:18:21.128" v="1312"/>
          <ac:grpSpMkLst>
            <pc:docMk/>
            <pc:sldMk cId="761119080" sldId="1273"/>
            <ac:grpSpMk id="10" creationId="{A64CC1B1-5789-012C-DB2C-73CB1B21358B}"/>
          </ac:grpSpMkLst>
        </pc:grpChg>
        <pc:grpChg chg="add mod">
          <ac:chgData name="Salma BEN AOUIENNE" userId="830a3314-92da-4d7a-8e27-60cafb223a56" providerId="ADAL" clId="{27F8E773-8118-4CE0-A0B3-3BC14AFE2519}" dt="2024-02-26T14:18:58.672" v="1326"/>
          <ac:grpSpMkLst>
            <pc:docMk/>
            <pc:sldMk cId="761119080" sldId="1273"/>
            <ac:grpSpMk id="39" creationId="{355A1635-4CD5-A29F-F1A3-6EF55E018BED}"/>
          </ac:grpSpMkLst>
        </pc:grpChg>
        <pc:picChg chg="mod">
          <ac:chgData name="Salma BEN AOUIENNE" userId="830a3314-92da-4d7a-8e27-60cafb223a56" providerId="ADAL" clId="{27F8E773-8118-4CE0-A0B3-3BC14AFE2519}" dt="2024-02-26T14:18:21.128" v="1312"/>
          <ac:picMkLst>
            <pc:docMk/>
            <pc:sldMk cId="761119080" sldId="1273"/>
            <ac:picMk id="20" creationId="{19A45AAD-5634-524D-566E-012406F26330}"/>
          </ac:picMkLst>
        </pc:picChg>
        <pc:cxnChg chg="mod">
          <ac:chgData name="Salma BEN AOUIENNE" userId="830a3314-92da-4d7a-8e27-60cafb223a56" providerId="ADAL" clId="{27F8E773-8118-4CE0-A0B3-3BC14AFE2519}" dt="2024-02-26T14:18:58.672" v="1326"/>
          <ac:cxnSpMkLst>
            <pc:docMk/>
            <pc:sldMk cId="761119080" sldId="1273"/>
            <ac:cxnSpMk id="41" creationId="{6BD8B172-F8EB-7AE8-88CF-AD26ABB6A0CB}"/>
          </ac:cxnSpMkLst>
        </pc:cxnChg>
        <pc:cxnChg chg="mod">
          <ac:chgData name="Salma BEN AOUIENNE" userId="830a3314-92da-4d7a-8e27-60cafb223a56" providerId="ADAL" clId="{27F8E773-8118-4CE0-A0B3-3BC14AFE2519}" dt="2024-02-26T14:18:58.672" v="1326"/>
          <ac:cxnSpMkLst>
            <pc:docMk/>
            <pc:sldMk cId="761119080" sldId="1273"/>
            <ac:cxnSpMk id="60" creationId="{81914AE7-14B2-15BC-F636-EB115F599B3B}"/>
          </ac:cxnSpMkLst>
        </pc:cxnChg>
      </pc:sldChg>
      <pc:sldChg chg="addSp delSp modSp mod">
        <pc:chgData name="Salma BEN AOUIENNE" userId="830a3314-92da-4d7a-8e27-60cafb223a56" providerId="ADAL" clId="{27F8E773-8118-4CE0-A0B3-3BC14AFE2519}" dt="2024-02-26T14:13:44.193" v="1255" actId="14100"/>
        <pc:sldMkLst>
          <pc:docMk/>
          <pc:sldMk cId="4092274034" sldId="1314"/>
        </pc:sldMkLst>
        <pc:spChg chg="mod">
          <ac:chgData name="Salma BEN AOUIENNE" userId="830a3314-92da-4d7a-8e27-60cafb223a56" providerId="ADAL" clId="{27F8E773-8118-4CE0-A0B3-3BC14AFE2519}" dt="2024-02-26T14:13:23.374" v="1250"/>
          <ac:spMkLst>
            <pc:docMk/>
            <pc:sldMk cId="4092274034" sldId="1314"/>
            <ac:spMk id="39" creationId="{ACEEA1B5-6BB8-A378-83D4-CC4CB01CDB40}"/>
          </ac:spMkLst>
        </pc:spChg>
        <pc:spChg chg="mod">
          <ac:chgData name="Salma BEN AOUIENNE" userId="830a3314-92da-4d7a-8e27-60cafb223a56" providerId="ADAL" clId="{27F8E773-8118-4CE0-A0B3-3BC14AFE2519}" dt="2024-02-26T14:13:23.374" v="1250"/>
          <ac:spMkLst>
            <pc:docMk/>
            <pc:sldMk cId="4092274034" sldId="1314"/>
            <ac:spMk id="43" creationId="{C582B459-2802-1B1F-0B55-4849269B0D37}"/>
          </ac:spMkLst>
        </pc:spChg>
        <pc:spChg chg="mod">
          <ac:chgData name="Salma BEN AOUIENNE" userId="830a3314-92da-4d7a-8e27-60cafb223a56" providerId="ADAL" clId="{27F8E773-8118-4CE0-A0B3-3BC14AFE2519}" dt="2024-02-26T14:13:23.374" v="1250"/>
          <ac:spMkLst>
            <pc:docMk/>
            <pc:sldMk cId="4092274034" sldId="1314"/>
            <ac:spMk id="44" creationId="{4D21020D-DEA0-4D1B-77F5-E28A5201AFAA}"/>
          </ac:spMkLst>
        </pc:spChg>
        <pc:spChg chg="mod">
          <ac:chgData name="Salma BEN AOUIENNE" userId="830a3314-92da-4d7a-8e27-60cafb223a56" providerId="ADAL" clId="{27F8E773-8118-4CE0-A0B3-3BC14AFE2519}" dt="2024-02-26T14:13:23.374" v="1250"/>
          <ac:spMkLst>
            <pc:docMk/>
            <pc:sldMk cId="4092274034" sldId="1314"/>
            <ac:spMk id="45" creationId="{8C653271-92AA-6802-F7E3-A9C4E2C7EADC}"/>
          </ac:spMkLst>
        </pc:spChg>
        <pc:spChg chg="mod">
          <ac:chgData name="Salma BEN AOUIENNE" userId="830a3314-92da-4d7a-8e27-60cafb223a56" providerId="ADAL" clId="{27F8E773-8118-4CE0-A0B3-3BC14AFE2519}" dt="2024-02-26T14:13:23.374" v="1250"/>
          <ac:spMkLst>
            <pc:docMk/>
            <pc:sldMk cId="4092274034" sldId="1314"/>
            <ac:spMk id="49" creationId="{05593A1B-1491-2B1A-FCB8-70158E2F113B}"/>
          </ac:spMkLst>
        </pc:spChg>
        <pc:spChg chg="mod">
          <ac:chgData name="Salma BEN AOUIENNE" userId="830a3314-92da-4d7a-8e27-60cafb223a56" providerId="ADAL" clId="{27F8E773-8118-4CE0-A0B3-3BC14AFE2519}" dt="2024-02-26T14:13:33.794" v="1253"/>
          <ac:spMkLst>
            <pc:docMk/>
            <pc:sldMk cId="4092274034" sldId="1314"/>
            <ac:spMk id="53" creationId="{5A1E6216-8BA9-AC91-FD97-69A16CAC350D}"/>
          </ac:spMkLst>
        </pc:spChg>
        <pc:spChg chg="mod">
          <ac:chgData name="Salma BEN AOUIENNE" userId="830a3314-92da-4d7a-8e27-60cafb223a56" providerId="ADAL" clId="{27F8E773-8118-4CE0-A0B3-3BC14AFE2519}" dt="2024-02-26T14:13:33.794" v="1253"/>
          <ac:spMkLst>
            <pc:docMk/>
            <pc:sldMk cId="4092274034" sldId="1314"/>
            <ac:spMk id="54" creationId="{874C17A5-3B80-602A-1C19-61C3B614A94B}"/>
          </ac:spMkLst>
        </pc:spChg>
        <pc:spChg chg="mod">
          <ac:chgData name="Salma BEN AOUIENNE" userId="830a3314-92da-4d7a-8e27-60cafb223a56" providerId="ADAL" clId="{27F8E773-8118-4CE0-A0B3-3BC14AFE2519}" dt="2024-02-26T14:13:39.358" v="1254" actId="1076"/>
          <ac:spMkLst>
            <pc:docMk/>
            <pc:sldMk cId="4092274034" sldId="1314"/>
            <ac:spMk id="58" creationId="{14BB4273-D737-2D98-2EF6-C69A9E89AE72}"/>
          </ac:spMkLst>
        </pc:spChg>
        <pc:spChg chg="mod">
          <ac:chgData name="Salma BEN AOUIENNE" userId="830a3314-92da-4d7a-8e27-60cafb223a56" providerId="ADAL" clId="{27F8E773-8118-4CE0-A0B3-3BC14AFE2519}" dt="2024-02-26T14:13:33.794" v="1253"/>
          <ac:spMkLst>
            <pc:docMk/>
            <pc:sldMk cId="4092274034" sldId="1314"/>
            <ac:spMk id="63" creationId="{5296F5F5-4911-5A95-A16A-716FBF5D3253}"/>
          </ac:spMkLst>
        </pc:spChg>
        <pc:spChg chg="mod">
          <ac:chgData name="Salma BEN AOUIENNE" userId="830a3314-92da-4d7a-8e27-60cafb223a56" providerId="ADAL" clId="{27F8E773-8118-4CE0-A0B3-3BC14AFE2519}" dt="2024-02-26T14:13:33.794" v="1253"/>
          <ac:spMkLst>
            <pc:docMk/>
            <pc:sldMk cId="4092274034" sldId="1314"/>
            <ac:spMk id="64" creationId="{01132240-32DF-DDFE-7C8D-5B9CAE003E7E}"/>
          </ac:spMkLst>
        </pc:spChg>
        <pc:spChg chg="mod">
          <ac:chgData name="Salma BEN AOUIENNE" userId="830a3314-92da-4d7a-8e27-60cafb223a56" providerId="ADAL" clId="{27F8E773-8118-4CE0-A0B3-3BC14AFE2519}" dt="2024-02-26T14:13:33.794" v="1253"/>
          <ac:spMkLst>
            <pc:docMk/>
            <pc:sldMk cId="4092274034" sldId="1314"/>
            <ac:spMk id="65" creationId="{5CA57DB5-4835-9E1C-0011-F6944E8DD8D2}"/>
          </ac:spMkLst>
        </pc:spChg>
        <pc:grpChg chg="mod">
          <ac:chgData name="Salma BEN AOUIENNE" userId="830a3314-92da-4d7a-8e27-60cafb223a56" providerId="ADAL" clId="{27F8E773-8118-4CE0-A0B3-3BC14AFE2519}" dt="2024-02-26T14:13:39.358" v="1254" actId="1076"/>
          <ac:grpSpMkLst>
            <pc:docMk/>
            <pc:sldMk cId="4092274034" sldId="1314"/>
            <ac:grpSpMk id="10" creationId="{E1F2371F-EDFC-83AB-3D48-8ADFC5809A01}"/>
          </ac:grpSpMkLst>
        </pc:grpChg>
        <pc:grpChg chg="add del mod">
          <ac:chgData name="Salma BEN AOUIENNE" userId="830a3314-92da-4d7a-8e27-60cafb223a56" providerId="ADAL" clId="{27F8E773-8118-4CE0-A0B3-3BC14AFE2519}" dt="2024-02-26T14:13:27.804" v="1251" actId="478"/>
          <ac:grpSpMkLst>
            <pc:docMk/>
            <pc:sldMk cId="4092274034" sldId="1314"/>
            <ac:grpSpMk id="18" creationId="{02F21741-D139-07FF-E09B-FEDD8C762E65}"/>
          </ac:grpSpMkLst>
        </pc:grpChg>
        <pc:grpChg chg="mod">
          <ac:chgData name="Salma BEN AOUIENNE" userId="830a3314-92da-4d7a-8e27-60cafb223a56" providerId="ADAL" clId="{27F8E773-8118-4CE0-A0B3-3BC14AFE2519}" dt="2024-02-26T14:13:39.358" v="1254" actId="1076"/>
          <ac:grpSpMkLst>
            <pc:docMk/>
            <pc:sldMk cId="4092274034" sldId="1314"/>
            <ac:grpSpMk id="19" creationId="{D9912039-89D8-F8FA-3CAC-EA250C4D26B5}"/>
          </ac:grpSpMkLst>
        </pc:grpChg>
        <pc:grpChg chg="mod">
          <ac:chgData name="Salma BEN AOUIENNE" userId="830a3314-92da-4d7a-8e27-60cafb223a56" providerId="ADAL" clId="{27F8E773-8118-4CE0-A0B3-3BC14AFE2519}" dt="2024-02-26T14:13:39.358" v="1254" actId="1076"/>
          <ac:grpSpMkLst>
            <pc:docMk/>
            <pc:sldMk cId="4092274034" sldId="1314"/>
            <ac:grpSpMk id="23" creationId="{3B2276B9-2849-F443-8FA0-50062697FFE3}"/>
          </ac:grpSpMkLst>
        </pc:grpChg>
        <pc:grpChg chg="mod">
          <ac:chgData name="Salma BEN AOUIENNE" userId="830a3314-92da-4d7a-8e27-60cafb223a56" providerId="ADAL" clId="{27F8E773-8118-4CE0-A0B3-3BC14AFE2519}" dt="2024-02-26T14:13:23.374" v="1250"/>
          <ac:grpSpMkLst>
            <pc:docMk/>
            <pc:sldMk cId="4092274034" sldId="1314"/>
            <ac:grpSpMk id="36" creationId="{2BE9A5AA-3230-8FD2-3226-9050C1B766C6}"/>
          </ac:grpSpMkLst>
        </pc:grpChg>
        <pc:grpChg chg="mod">
          <ac:chgData name="Salma BEN AOUIENNE" userId="830a3314-92da-4d7a-8e27-60cafb223a56" providerId="ADAL" clId="{27F8E773-8118-4CE0-A0B3-3BC14AFE2519}" dt="2024-02-26T14:13:44.193" v="1255" actId="14100"/>
          <ac:grpSpMkLst>
            <pc:docMk/>
            <pc:sldMk cId="4092274034" sldId="1314"/>
            <ac:grpSpMk id="38" creationId="{13B71888-670C-15E1-B682-72515A5D9D44}"/>
          </ac:grpSpMkLst>
        </pc:grpChg>
        <pc:grpChg chg="add mod">
          <ac:chgData name="Salma BEN AOUIENNE" userId="830a3314-92da-4d7a-8e27-60cafb223a56" providerId="ADAL" clId="{27F8E773-8118-4CE0-A0B3-3BC14AFE2519}" dt="2024-02-26T14:13:33.794" v="1253"/>
          <ac:grpSpMkLst>
            <pc:docMk/>
            <pc:sldMk cId="4092274034" sldId="1314"/>
            <ac:grpSpMk id="51" creationId="{1585745E-F2E6-C5C7-8FAE-9110B32A612F}"/>
          </ac:grpSpMkLst>
        </pc:grpChg>
        <pc:grpChg chg="mod">
          <ac:chgData name="Salma BEN AOUIENNE" userId="830a3314-92da-4d7a-8e27-60cafb223a56" providerId="ADAL" clId="{27F8E773-8118-4CE0-A0B3-3BC14AFE2519}" dt="2024-02-26T14:13:33.794" v="1253"/>
          <ac:grpSpMkLst>
            <pc:docMk/>
            <pc:sldMk cId="4092274034" sldId="1314"/>
            <ac:grpSpMk id="52" creationId="{398FC9A6-43F7-D5DC-DB27-35755D216BBE}"/>
          </ac:grpSpMkLst>
        </pc:grpChg>
        <pc:picChg chg="mod">
          <ac:chgData name="Salma BEN AOUIENNE" userId="830a3314-92da-4d7a-8e27-60cafb223a56" providerId="ADAL" clId="{27F8E773-8118-4CE0-A0B3-3BC14AFE2519}" dt="2024-02-26T14:13:23.374" v="1250"/>
          <ac:picMkLst>
            <pc:docMk/>
            <pc:sldMk cId="4092274034" sldId="1314"/>
            <ac:picMk id="50" creationId="{06FD0497-3CC5-E7B8-93FB-DF4993BB9DFD}"/>
          </ac:picMkLst>
        </pc:picChg>
        <pc:picChg chg="mod">
          <ac:chgData name="Salma BEN AOUIENNE" userId="830a3314-92da-4d7a-8e27-60cafb223a56" providerId="ADAL" clId="{27F8E773-8118-4CE0-A0B3-3BC14AFE2519}" dt="2024-02-26T14:13:33.794" v="1253"/>
          <ac:picMkLst>
            <pc:docMk/>
            <pc:sldMk cId="4092274034" sldId="1314"/>
            <ac:picMk id="66" creationId="{3536E8D1-0459-057E-6710-BEF49DDD7A0C}"/>
          </ac:picMkLst>
        </pc:picChg>
      </pc:sldChg>
      <pc:sldChg chg="addSp delSp modSp del mod">
        <pc:chgData name="Salma BEN AOUIENNE" userId="830a3314-92da-4d7a-8e27-60cafb223a56" providerId="ADAL" clId="{27F8E773-8118-4CE0-A0B3-3BC14AFE2519}" dt="2024-02-26T15:01:02.394" v="1551" actId="47"/>
        <pc:sldMkLst>
          <pc:docMk/>
          <pc:sldMk cId="323125484" sldId="1324"/>
        </pc:sldMkLst>
        <pc:spChg chg="mod">
          <ac:chgData name="Salma BEN AOUIENNE" userId="830a3314-92da-4d7a-8e27-60cafb223a56" providerId="ADAL" clId="{27F8E773-8118-4CE0-A0B3-3BC14AFE2519}" dt="2024-02-26T12:44:51.557" v="31" actId="1076"/>
          <ac:spMkLst>
            <pc:docMk/>
            <pc:sldMk cId="323125484" sldId="1324"/>
            <ac:spMk id="5" creationId="{D27F10BA-58EA-DD08-6810-B19F130D5AFE}"/>
          </ac:spMkLst>
        </pc:spChg>
        <pc:spChg chg="mod">
          <ac:chgData name="Salma BEN AOUIENNE" userId="830a3314-92da-4d7a-8e27-60cafb223a56" providerId="ADAL" clId="{27F8E773-8118-4CE0-A0B3-3BC14AFE2519}" dt="2024-02-26T13:06:38.961" v="302"/>
          <ac:spMkLst>
            <pc:docMk/>
            <pc:sldMk cId="323125484" sldId="1324"/>
            <ac:spMk id="7" creationId="{7BA81DB8-3B2C-8F8D-EBE3-7D606CBC38E0}"/>
          </ac:spMkLst>
        </pc:spChg>
        <pc:spChg chg="mod">
          <ac:chgData name="Salma BEN AOUIENNE" userId="830a3314-92da-4d7a-8e27-60cafb223a56" providerId="ADAL" clId="{27F8E773-8118-4CE0-A0B3-3BC14AFE2519}" dt="2024-02-26T13:06:38.961" v="302"/>
          <ac:spMkLst>
            <pc:docMk/>
            <pc:sldMk cId="323125484" sldId="1324"/>
            <ac:spMk id="8" creationId="{C4D58ADF-BB37-B6D6-2E81-4A0A0B766422}"/>
          </ac:spMkLst>
        </pc:spChg>
        <pc:spChg chg="mod">
          <ac:chgData name="Salma BEN AOUIENNE" userId="830a3314-92da-4d7a-8e27-60cafb223a56" providerId="ADAL" clId="{27F8E773-8118-4CE0-A0B3-3BC14AFE2519}" dt="2024-02-26T13:06:38.961" v="302"/>
          <ac:spMkLst>
            <pc:docMk/>
            <pc:sldMk cId="323125484" sldId="1324"/>
            <ac:spMk id="10" creationId="{FDD30BAD-8A23-717C-5ACF-380118E13A12}"/>
          </ac:spMkLst>
        </pc:spChg>
        <pc:spChg chg="mod">
          <ac:chgData name="Salma BEN AOUIENNE" userId="830a3314-92da-4d7a-8e27-60cafb223a56" providerId="ADAL" clId="{27F8E773-8118-4CE0-A0B3-3BC14AFE2519}" dt="2024-02-26T12:44:47.002" v="30" actId="1076"/>
          <ac:spMkLst>
            <pc:docMk/>
            <pc:sldMk cId="323125484" sldId="1324"/>
            <ac:spMk id="13" creationId="{8ED60BC9-B138-CD50-D54D-82278FDAB5AB}"/>
          </ac:spMkLst>
        </pc:spChg>
        <pc:spChg chg="mod">
          <ac:chgData name="Salma BEN AOUIENNE" userId="830a3314-92da-4d7a-8e27-60cafb223a56" providerId="ADAL" clId="{27F8E773-8118-4CE0-A0B3-3BC14AFE2519}" dt="2024-02-26T12:44:14.988" v="23" actId="1076"/>
          <ac:spMkLst>
            <pc:docMk/>
            <pc:sldMk cId="323125484" sldId="1324"/>
            <ac:spMk id="16" creationId="{6C03B5FA-9D63-3789-7291-0A78D137B75E}"/>
          </ac:spMkLst>
        </pc:spChg>
        <pc:spChg chg="mod">
          <ac:chgData name="Salma BEN AOUIENNE" userId="830a3314-92da-4d7a-8e27-60cafb223a56" providerId="ADAL" clId="{27F8E773-8118-4CE0-A0B3-3BC14AFE2519}" dt="2024-02-26T12:44:14.988" v="23" actId="1076"/>
          <ac:spMkLst>
            <pc:docMk/>
            <pc:sldMk cId="323125484" sldId="1324"/>
            <ac:spMk id="23" creationId="{B73776B1-B9C9-E651-3692-6C5AD5028D27}"/>
          </ac:spMkLst>
        </pc:spChg>
        <pc:spChg chg="del mod">
          <ac:chgData name="Salma BEN AOUIENNE" userId="830a3314-92da-4d7a-8e27-60cafb223a56" providerId="ADAL" clId="{27F8E773-8118-4CE0-A0B3-3BC14AFE2519}" dt="2024-02-26T13:06:38.112" v="301" actId="478"/>
          <ac:spMkLst>
            <pc:docMk/>
            <pc:sldMk cId="323125484" sldId="1324"/>
            <ac:spMk id="25" creationId="{4CA0BAF9-47FC-6ECD-C35D-487EF16760D3}"/>
          </ac:spMkLst>
        </pc:spChg>
        <pc:spChg chg="mod">
          <ac:chgData name="Salma BEN AOUIENNE" userId="830a3314-92da-4d7a-8e27-60cafb223a56" providerId="ADAL" clId="{27F8E773-8118-4CE0-A0B3-3BC14AFE2519}" dt="2024-02-26T13:06:38.961" v="302"/>
          <ac:spMkLst>
            <pc:docMk/>
            <pc:sldMk cId="323125484" sldId="1324"/>
            <ac:spMk id="28" creationId="{31995917-A15D-1A77-C789-E0CDEF16EA0D}"/>
          </ac:spMkLst>
        </pc:spChg>
        <pc:spChg chg="add mod">
          <ac:chgData name="Salma BEN AOUIENNE" userId="830a3314-92da-4d7a-8e27-60cafb223a56" providerId="ADAL" clId="{27F8E773-8118-4CE0-A0B3-3BC14AFE2519}" dt="2024-02-26T13:06:38.961" v="302"/>
          <ac:spMkLst>
            <pc:docMk/>
            <pc:sldMk cId="323125484" sldId="1324"/>
            <ac:spMk id="30" creationId="{E98D87C2-6551-3B3C-17CA-6CD7A111F02F}"/>
          </ac:spMkLst>
        </pc:spChg>
        <pc:grpChg chg="mod">
          <ac:chgData name="Salma BEN AOUIENNE" userId="830a3314-92da-4d7a-8e27-60cafb223a56" providerId="ADAL" clId="{27F8E773-8118-4CE0-A0B3-3BC14AFE2519}" dt="2024-02-26T13:06:11.807" v="292" actId="1076"/>
          <ac:grpSpMkLst>
            <pc:docMk/>
            <pc:sldMk cId="323125484" sldId="1324"/>
            <ac:grpSpMk id="3" creationId="{70655898-9DE2-A391-ED5E-451AB0430414}"/>
          </ac:grpSpMkLst>
        </pc:grpChg>
        <pc:grpChg chg="add del mod">
          <ac:chgData name="Salma BEN AOUIENNE" userId="830a3314-92da-4d7a-8e27-60cafb223a56" providerId="ADAL" clId="{27F8E773-8118-4CE0-A0B3-3BC14AFE2519}" dt="2024-02-26T13:06:41.312" v="303" actId="478"/>
          <ac:grpSpMkLst>
            <pc:docMk/>
            <pc:sldMk cId="323125484" sldId="1324"/>
            <ac:grpSpMk id="6" creationId="{FB7057F9-5E6D-9C44-51AC-5CB6D128588F}"/>
          </ac:grpSpMkLst>
        </pc:grpChg>
        <pc:grpChg chg="mod">
          <ac:chgData name="Salma BEN AOUIENNE" userId="830a3314-92da-4d7a-8e27-60cafb223a56" providerId="ADAL" clId="{27F8E773-8118-4CE0-A0B3-3BC14AFE2519}" dt="2024-02-26T13:06:11.807" v="292" actId="1076"/>
          <ac:grpSpMkLst>
            <pc:docMk/>
            <pc:sldMk cId="323125484" sldId="1324"/>
            <ac:grpSpMk id="27" creationId="{91ED9F19-F03D-58B3-DA42-438D3E1A87CE}"/>
          </ac:grpSpMkLst>
        </pc:grpChg>
        <pc:grpChg chg="mod">
          <ac:chgData name="Salma BEN AOUIENNE" userId="830a3314-92da-4d7a-8e27-60cafb223a56" providerId="ADAL" clId="{27F8E773-8118-4CE0-A0B3-3BC14AFE2519}" dt="2024-02-26T13:06:08.090" v="291" actId="1076"/>
          <ac:grpSpMkLst>
            <pc:docMk/>
            <pc:sldMk cId="323125484" sldId="1324"/>
            <ac:grpSpMk id="33" creationId="{486660F3-9257-82D4-42BA-A81797586192}"/>
          </ac:grpSpMkLst>
        </pc:grpChg>
        <pc:grpChg chg="mod">
          <ac:chgData name="Salma BEN AOUIENNE" userId="830a3314-92da-4d7a-8e27-60cafb223a56" providerId="ADAL" clId="{27F8E773-8118-4CE0-A0B3-3BC14AFE2519}" dt="2024-02-26T13:06:08.090" v="291" actId="1076"/>
          <ac:grpSpMkLst>
            <pc:docMk/>
            <pc:sldMk cId="323125484" sldId="1324"/>
            <ac:grpSpMk id="44" creationId="{F197EEF0-0470-0FBE-F0B3-7ED2C08EDCC1}"/>
          </ac:grpSpMkLst>
        </pc:grpChg>
        <pc:grpChg chg="mod">
          <ac:chgData name="Salma BEN AOUIENNE" userId="830a3314-92da-4d7a-8e27-60cafb223a56" providerId="ADAL" clId="{27F8E773-8118-4CE0-A0B3-3BC14AFE2519}" dt="2024-02-26T13:06:08.090" v="291" actId="1076"/>
          <ac:grpSpMkLst>
            <pc:docMk/>
            <pc:sldMk cId="323125484" sldId="1324"/>
            <ac:grpSpMk id="53" creationId="{9D47FD19-793C-4DE4-4536-9FB55C6B467F}"/>
          </ac:grpSpMkLst>
        </pc:grpChg>
        <pc:picChg chg="mod">
          <ac:chgData name="Salma BEN AOUIENNE" userId="830a3314-92da-4d7a-8e27-60cafb223a56" providerId="ADAL" clId="{27F8E773-8118-4CE0-A0B3-3BC14AFE2519}" dt="2024-02-26T13:06:38.961" v="302"/>
          <ac:picMkLst>
            <pc:docMk/>
            <pc:sldMk cId="323125484" sldId="1324"/>
            <ac:picMk id="29" creationId="{6F2CBB17-24F3-9661-D68E-A4B077AED808}"/>
          </ac:picMkLst>
        </pc:picChg>
        <pc:cxnChg chg="mod">
          <ac:chgData name="Salma BEN AOUIENNE" userId="830a3314-92da-4d7a-8e27-60cafb223a56" providerId="ADAL" clId="{27F8E773-8118-4CE0-A0B3-3BC14AFE2519}" dt="2024-02-26T13:06:04.557" v="290" actId="1036"/>
          <ac:cxnSpMkLst>
            <pc:docMk/>
            <pc:sldMk cId="323125484" sldId="1324"/>
            <ac:cxnSpMk id="49" creationId="{34DA0D42-D036-0C5C-BF76-D7C20FA12D01}"/>
          </ac:cxnSpMkLst>
        </pc:cxnChg>
      </pc:sldChg>
      <pc:sldChg chg="addSp modSp mod">
        <pc:chgData name="Salma BEN AOUIENNE" userId="830a3314-92da-4d7a-8e27-60cafb223a56" providerId="ADAL" clId="{27F8E773-8118-4CE0-A0B3-3BC14AFE2519}" dt="2024-02-26T14:16:36.153" v="1288" actId="1076"/>
        <pc:sldMkLst>
          <pc:docMk/>
          <pc:sldMk cId="2550798754" sldId="1332"/>
        </pc:sldMkLst>
        <pc:spChg chg="mod">
          <ac:chgData name="Salma BEN AOUIENNE" userId="830a3314-92da-4d7a-8e27-60cafb223a56" providerId="ADAL" clId="{27F8E773-8118-4CE0-A0B3-3BC14AFE2519}" dt="2024-02-26T14:16:36.153" v="1288" actId="1076"/>
          <ac:spMkLst>
            <pc:docMk/>
            <pc:sldMk cId="2550798754" sldId="1332"/>
            <ac:spMk id="3" creationId="{5D39F1FF-62F2-34DF-3725-4F91235F0CA3}"/>
          </ac:spMkLst>
        </pc:spChg>
        <pc:spChg chg="mod">
          <ac:chgData name="Salma BEN AOUIENNE" userId="830a3314-92da-4d7a-8e27-60cafb223a56" providerId="ADAL" clId="{27F8E773-8118-4CE0-A0B3-3BC14AFE2519}" dt="2024-02-26T14:15:57.522" v="1274" actId="1076"/>
          <ac:spMkLst>
            <pc:docMk/>
            <pc:sldMk cId="2550798754" sldId="1332"/>
            <ac:spMk id="8" creationId="{A0ABCF26-A4EF-B659-438E-4773D4F052B3}"/>
          </ac:spMkLst>
        </pc:spChg>
        <pc:spChg chg="mod">
          <ac:chgData name="Salma BEN AOUIENNE" userId="830a3314-92da-4d7a-8e27-60cafb223a56" providerId="ADAL" clId="{27F8E773-8118-4CE0-A0B3-3BC14AFE2519}" dt="2024-02-26T14:16:26.792" v="1285" actId="1076"/>
          <ac:spMkLst>
            <pc:docMk/>
            <pc:sldMk cId="2550798754" sldId="1332"/>
            <ac:spMk id="9" creationId="{B314F152-9898-8AF5-9625-1F8E3FDDC851}"/>
          </ac:spMkLst>
        </pc:spChg>
        <pc:spChg chg="mod">
          <ac:chgData name="Salma BEN AOUIENNE" userId="830a3314-92da-4d7a-8e27-60cafb223a56" providerId="ADAL" clId="{27F8E773-8118-4CE0-A0B3-3BC14AFE2519}" dt="2024-02-26T14:16:20.863" v="1283" actId="14100"/>
          <ac:spMkLst>
            <pc:docMk/>
            <pc:sldMk cId="2550798754" sldId="1332"/>
            <ac:spMk id="13" creationId="{1304C6F4-002C-2555-A49C-309D7B2EA2CC}"/>
          </ac:spMkLst>
        </pc:spChg>
        <pc:spChg chg="mod">
          <ac:chgData name="Salma BEN AOUIENNE" userId="830a3314-92da-4d7a-8e27-60cafb223a56" providerId="ADAL" clId="{27F8E773-8118-4CE0-A0B3-3BC14AFE2519}" dt="2024-02-26T14:16:33.379" v="1287" actId="1076"/>
          <ac:spMkLst>
            <pc:docMk/>
            <pc:sldMk cId="2550798754" sldId="1332"/>
            <ac:spMk id="16" creationId="{A895B805-2FFA-37BF-13FF-6B0BE8717826}"/>
          </ac:spMkLst>
        </pc:spChg>
        <pc:spChg chg="mod">
          <ac:chgData name="Salma BEN AOUIENNE" userId="830a3314-92da-4d7a-8e27-60cafb223a56" providerId="ADAL" clId="{27F8E773-8118-4CE0-A0B3-3BC14AFE2519}" dt="2024-02-26T14:15:57.522" v="1274" actId="1076"/>
          <ac:spMkLst>
            <pc:docMk/>
            <pc:sldMk cId="2550798754" sldId="1332"/>
            <ac:spMk id="17" creationId="{D4EA1253-049E-3CFC-931E-12F05139DA2C}"/>
          </ac:spMkLst>
        </pc:spChg>
        <pc:spChg chg="mod">
          <ac:chgData name="Salma BEN AOUIENNE" userId="830a3314-92da-4d7a-8e27-60cafb223a56" providerId="ADAL" clId="{27F8E773-8118-4CE0-A0B3-3BC14AFE2519}" dt="2024-02-26T14:16:11.816" v="1279" actId="1076"/>
          <ac:spMkLst>
            <pc:docMk/>
            <pc:sldMk cId="2550798754" sldId="1332"/>
            <ac:spMk id="24" creationId="{0E2C2BF1-09F1-F715-3574-2D1690DE2D21}"/>
          </ac:spMkLst>
        </pc:spChg>
        <pc:spChg chg="mod">
          <ac:chgData name="Salma BEN AOUIENNE" userId="830a3314-92da-4d7a-8e27-60cafb223a56" providerId="ADAL" clId="{27F8E773-8118-4CE0-A0B3-3BC14AFE2519}" dt="2024-02-26T14:16:16.516" v="1282" actId="14100"/>
          <ac:spMkLst>
            <pc:docMk/>
            <pc:sldMk cId="2550798754" sldId="1332"/>
            <ac:spMk id="35" creationId="{A2FABEEA-B101-52F7-2537-6F19CCED54AA}"/>
          </ac:spMkLst>
        </pc:spChg>
        <pc:spChg chg="mod">
          <ac:chgData name="Salma BEN AOUIENNE" userId="830a3314-92da-4d7a-8e27-60cafb223a56" providerId="ADAL" clId="{27F8E773-8118-4CE0-A0B3-3BC14AFE2519}" dt="2024-02-26T14:16:22.819" v="1284"/>
          <ac:spMkLst>
            <pc:docMk/>
            <pc:sldMk cId="2550798754" sldId="1332"/>
            <ac:spMk id="37" creationId="{83FA4BEB-1650-2A81-97D0-0BA1DC869E8E}"/>
          </ac:spMkLst>
        </pc:spChg>
        <pc:spChg chg="mod">
          <ac:chgData name="Salma BEN AOUIENNE" userId="830a3314-92da-4d7a-8e27-60cafb223a56" providerId="ADAL" clId="{27F8E773-8118-4CE0-A0B3-3BC14AFE2519}" dt="2024-02-26T14:16:22.819" v="1284"/>
          <ac:spMkLst>
            <pc:docMk/>
            <pc:sldMk cId="2550798754" sldId="1332"/>
            <ac:spMk id="38" creationId="{03C559FF-1738-A8C6-B97C-085CA347C094}"/>
          </ac:spMkLst>
        </pc:spChg>
        <pc:spChg chg="mod">
          <ac:chgData name="Salma BEN AOUIENNE" userId="830a3314-92da-4d7a-8e27-60cafb223a56" providerId="ADAL" clId="{27F8E773-8118-4CE0-A0B3-3BC14AFE2519}" dt="2024-02-26T14:16:22.819" v="1284"/>
          <ac:spMkLst>
            <pc:docMk/>
            <pc:sldMk cId="2550798754" sldId="1332"/>
            <ac:spMk id="39" creationId="{12F2BB36-6236-9311-740B-808C34A9566D}"/>
          </ac:spMkLst>
        </pc:spChg>
        <pc:spChg chg="mod">
          <ac:chgData name="Salma BEN AOUIENNE" userId="830a3314-92da-4d7a-8e27-60cafb223a56" providerId="ADAL" clId="{27F8E773-8118-4CE0-A0B3-3BC14AFE2519}" dt="2024-02-26T14:16:22.819" v="1284"/>
          <ac:spMkLst>
            <pc:docMk/>
            <pc:sldMk cId="2550798754" sldId="1332"/>
            <ac:spMk id="40" creationId="{97C01B10-A1A9-FA3E-B74E-1775C5049199}"/>
          </ac:spMkLst>
        </pc:spChg>
        <pc:spChg chg="mod">
          <ac:chgData name="Salma BEN AOUIENNE" userId="830a3314-92da-4d7a-8e27-60cafb223a56" providerId="ADAL" clId="{27F8E773-8118-4CE0-A0B3-3BC14AFE2519}" dt="2024-02-26T14:16:22.819" v="1284"/>
          <ac:spMkLst>
            <pc:docMk/>
            <pc:sldMk cId="2550798754" sldId="1332"/>
            <ac:spMk id="41" creationId="{28C20ECB-9C07-1E33-7F19-885EA14DB42B}"/>
          </ac:spMkLst>
        </pc:spChg>
        <pc:grpChg chg="mod">
          <ac:chgData name="Salma BEN AOUIENNE" userId="830a3314-92da-4d7a-8e27-60cafb223a56" providerId="ADAL" clId="{27F8E773-8118-4CE0-A0B3-3BC14AFE2519}" dt="2024-02-26T14:15:57.522" v="1274" actId="1076"/>
          <ac:grpSpMkLst>
            <pc:docMk/>
            <pc:sldMk cId="2550798754" sldId="1332"/>
            <ac:grpSpMk id="4" creationId="{073C5872-F57C-20EB-7938-56625899DC7D}"/>
          </ac:grpSpMkLst>
        </pc:grpChg>
        <pc:grpChg chg="mod">
          <ac:chgData name="Salma BEN AOUIENNE" userId="830a3314-92da-4d7a-8e27-60cafb223a56" providerId="ADAL" clId="{27F8E773-8118-4CE0-A0B3-3BC14AFE2519}" dt="2024-02-26T14:15:31.999" v="1267" actId="1076"/>
          <ac:grpSpMkLst>
            <pc:docMk/>
            <pc:sldMk cId="2550798754" sldId="1332"/>
            <ac:grpSpMk id="7" creationId="{4CAA6AE2-0749-8C27-314D-7B26CC4BF25C}"/>
          </ac:grpSpMkLst>
        </pc:grpChg>
        <pc:grpChg chg="add mod">
          <ac:chgData name="Salma BEN AOUIENNE" userId="830a3314-92da-4d7a-8e27-60cafb223a56" providerId="ADAL" clId="{27F8E773-8118-4CE0-A0B3-3BC14AFE2519}" dt="2024-02-26T14:16:22.819" v="1284"/>
          <ac:grpSpMkLst>
            <pc:docMk/>
            <pc:sldMk cId="2550798754" sldId="1332"/>
            <ac:grpSpMk id="33" creationId="{E338A2D5-0473-CB7D-942A-5F570343E825}"/>
          </ac:grpSpMkLst>
        </pc:grpChg>
        <pc:grpChg chg="mod">
          <ac:chgData name="Salma BEN AOUIENNE" userId="830a3314-92da-4d7a-8e27-60cafb223a56" providerId="ADAL" clId="{27F8E773-8118-4CE0-A0B3-3BC14AFE2519}" dt="2024-02-26T14:16:22.819" v="1284"/>
          <ac:grpSpMkLst>
            <pc:docMk/>
            <pc:sldMk cId="2550798754" sldId="1332"/>
            <ac:grpSpMk id="34" creationId="{7D0668AB-FE74-796C-CBF6-A04BBB59C0C4}"/>
          </ac:grpSpMkLst>
        </pc:grpChg>
        <pc:graphicFrameChg chg="mod modGraphic">
          <ac:chgData name="Salma BEN AOUIENNE" userId="830a3314-92da-4d7a-8e27-60cafb223a56" providerId="ADAL" clId="{27F8E773-8118-4CE0-A0B3-3BC14AFE2519}" dt="2024-02-26T14:16:00.959" v="1275" actId="14100"/>
          <ac:graphicFrameMkLst>
            <pc:docMk/>
            <pc:sldMk cId="2550798754" sldId="1332"/>
            <ac:graphicFrameMk id="29" creationId="{0E178266-6284-B9C9-9824-87FD4ADC2C1C}"/>
          </ac:graphicFrameMkLst>
        </pc:graphicFrameChg>
        <pc:graphicFrameChg chg="mod modGraphic">
          <ac:chgData name="Salma BEN AOUIENNE" userId="830a3314-92da-4d7a-8e27-60cafb223a56" providerId="ADAL" clId="{27F8E773-8118-4CE0-A0B3-3BC14AFE2519}" dt="2024-02-26T14:16:00.959" v="1275" actId="14100"/>
          <ac:graphicFrameMkLst>
            <pc:docMk/>
            <pc:sldMk cId="2550798754" sldId="1332"/>
            <ac:graphicFrameMk id="31" creationId="{2F8076E6-B556-CC1E-B5A1-F173D2E57AD2}"/>
          </ac:graphicFrameMkLst>
        </pc:graphicFrameChg>
        <pc:graphicFrameChg chg="mod modGraphic">
          <ac:chgData name="Salma BEN AOUIENNE" userId="830a3314-92da-4d7a-8e27-60cafb223a56" providerId="ADAL" clId="{27F8E773-8118-4CE0-A0B3-3BC14AFE2519}" dt="2024-02-26T14:16:00.959" v="1275" actId="14100"/>
          <ac:graphicFrameMkLst>
            <pc:docMk/>
            <pc:sldMk cId="2550798754" sldId="1332"/>
            <ac:graphicFrameMk id="42" creationId="{9C66E585-67E5-D21E-BFF2-771990529BD0}"/>
          </ac:graphicFrameMkLst>
        </pc:graphicFrameChg>
        <pc:picChg chg="mod">
          <ac:chgData name="Salma BEN AOUIENNE" userId="830a3314-92da-4d7a-8e27-60cafb223a56" providerId="ADAL" clId="{27F8E773-8118-4CE0-A0B3-3BC14AFE2519}" dt="2024-02-26T14:16:30.546" v="1286" actId="1076"/>
          <ac:picMkLst>
            <pc:docMk/>
            <pc:sldMk cId="2550798754" sldId="1332"/>
            <ac:picMk id="5" creationId="{B7F65F6D-3B19-8648-C5B7-5509DE735B54}"/>
          </ac:picMkLst>
        </pc:picChg>
        <pc:picChg chg="mod">
          <ac:chgData name="Salma BEN AOUIENNE" userId="830a3314-92da-4d7a-8e27-60cafb223a56" providerId="ADAL" clId="{27F8E773-8118-4CE0-A0B3-3BC14AFE2519}" dt="2024-02-26T14:15:57.522" v="1274" actId="1076"/>
          <ac:picMkLst>
            <pc:docMk/>
            <pc:sldMk cId="2550798754" sldId="1332"/>
            <ac:picMk id="14" creationId="{56173F81-97E6-46A4-A91B-5F539B6A87E0}"/>
          </ac:picMkLst>
        </pc:picChg>
        <pc:picChg chg="mod">
          <ac:chgData name="Salma BEN AOUIENNE" userId="830a3314-92da-4d7a-8e27-60cafb223a56" providerId="ADAL" clId="{27F8E773-8118-4CE0-A0B3-3BC14AFE2519}" dt="2024-02-26T14:15:57.522" v="1274" actId="1076"/>
          <ac:picMkLst>
            <pc:docMk/>
            <pc:sldMk cId="2550798754" sldId="1332"/>
            <ac:picMk id="18" creationId="{F1A82216-D649-517F-274B-EB62811F2578}"/>
          </ac:picMkLst>
        </pc:picChg>
        <pc:picChg chg="mod">
          <ac:chgData name="Salma BEN AOUIENNE" userId="830a3314-92da-4d7a-8e27-60cafb223a56" providerId="ADAL" clId="{27F8E773-8118-4CE0-A0B3-3BC14AFE2519}" dt="2024-02-26T14:15:57.522" v="1274" actId="1076"/>
          <ac:picMkLst>
            <pc:docMk/>
            <pc:sldMk cId="2550798754" sldId="1332"/>
            <ac:picMk id="19" creationId="{0BF6003F-18B0-03F5-C8DC-65CF9890FD96}"/>
          </ac:picMkLst>
        </pc:picChg>
        <pc:picChg chg="mod">
          <ac:chgData name="Salma BEN AOUIENNE" userId="830a3314-92da-4d7a-8e27-60cafb223a56" providerId="ADAL" clId="{27F8E773-8118-4CE0-A0B3-3BC14AFE2519}" dt="2024-02-26T14:15:57.522" v="1274" actId="1076"/>
          <ac:picMkLst>
            <pc:docMk/>
            <pc:sldMk cId="2550798754" sldId="1332"/>
            <ac:picMk id="20" creationId="{18D21637-62C3-D71D-DB15-83736613BFFA}"/>
          </ac:picMkLst>
        </pc:picChg>
        <pc:picChg chg="mod">
          <ac:chgData name="Salma BEN AOUIENNE" userId="830a3314-92da-4d7a-8e27-60cafb223a56" providerId="ADAL" clId="{27F8E773-8118-4CE0-A0B3-3BC14AFE2519}" dt="2024-02-26T14:15:57.522" v="1274" actId="1076"/>
          <ac:picMkLst>
            <pc:docMk/>
            <pc:sldMk cId="2550798754" sldId="1332"/>
            <ac:picMk id="21" creationId="{D3530ADE-42B7-0E8F-CA14-772C4D32DFDD}"/>
          </ac:picMkLst>
        </pc:picChg>
        <pc:picChg chg="mod">
          <ac:chgData name="Salma BEN AOUIENNE" userId="830a3314-92da-4d7a-8e27-60cafb223a56" providerId="ADAL" clId="{27F8E773-8118-4CE0-A0B3-3BC14AFE2519}" dt="2024-02-26T14:15:57.522" v="1274" actId="1076"/>
          <ac:picMkLst>
            <pc:docMk/>
            <pc:sldMk cId="2550798754" sldId="1332"/>
            <ac:picMk id="22" creationId="{AD298CAE-F725-E414-8EC1-032698D73964}"/>
          </ac:picMkLst>
        </pc:picChg>
        <pc:picChg chg="mod">
          <ac:chgData name="Salma BEN AOUIENNE" userId="830a3314-92da-4d7a-8e27-60cafb223a56" providerId="ADAL" clId="{27F8E773-8118-4CE0-A0B3-3BC14AFE2519}" dt="2024-02-26T14:15:57.522" v="1274" actId="1076"/>
          <ac:picMkLst>
            <pc:docMk/>
            <pc:sldMk cId="2550798754" sldId="1332"/>
            <ac:picMk id="26" creationId="{FEB36FE5-A8D6-23DF-0D1C-9DCD78D6387F}"/>
          </ac:picMkLst>
        </pc:picChg>
        <pc:picChg chg="mod">
          <ac:chgData name="Salma BEN AOUIENNE" userId="830a3314-92da-4d7a-8e27-60cafb223a56" providerId="ADAL" clId="{27F8E773-8118-4CE0-A0B3-3BC14AFE2519}" dt="2024-02-26T14:15:57.522" v="1274" actId="1076"/>
          <ac:picMkLst>
            <pc:docMk/>
            <pc:sldMk cId="2550798754" sldId="1332"/>
            <ac:picMk id="27" creationId="{1B932B8D-E3FF-FEDB-324A-9FBBEC4FC14B}"/>
          </ac:picMkLst>
        </pc:picChg>
        <pc:picChg chg="mod">
          <ac:chgData name="Salma BEN AOUIENNE" userId="830a3314-92da-4d7a-8e27-60cafb223a56" providerId="ADAL" clId="{27F8E773-8118-4CE0-A0B3-3BC14AFE2519}" dt="2024-02-26T14:15:57.522" v="1274" actId="1076"/>
          <ac:picMkLst>
            <pc:docMk/>
            <pc:sldMk cId="2550798754" sldId="1332"/>
            <ac:picMk id="28" creationId="{66B77A39-B10D-71ED-5B7E-4810BD510AB3}"/>
          </ac:picMkLst>
        </pc:picChg>
        <pc:picChg chg="mod">
          <ac:chgData name="Salma BEN AOUIENNE" userId="830a3314-92da-4d7a-8e27-60cafb223a56" providerId="ADAL" clId="{27F8E773-8118-4CE0-A0B3-3BC14AFE2519}" dt="2024-02-26T14:15:57.522" v="1274" actId="1076"/>
          <ac:picMkLst>
            <pc:docMk/>
            <pc:sldMk cId="2550798754" sldId="1332"/>
            <ac:picMk id="30" creationId="{2EA4433B-A61F-21E9-4284-905612A6C470}"/>
          </ac:picMkLst>
        </pc:picChg>
        <pc:picChg chg="mod">
          <ac:chgData name="Salma BEN AOUIENNE" userId="830a3314-92da-4d7a-8e27-60cafb223a56" providerId="ADAL" clId="{27F8E773-8118-4CE0-A0B3-3BC14AFE2519}" dt="2024-02-26T14:15:57.522" v="1274" actId="1076"/>
          <ac:picMkLst>
            <pc:docMk/>
            <pc:sldMk cId="2550798754" sldId="1332"/>
            <ac:picMk id="32" creationId="{2891BCF3-20D1-68C1-5803-2EFC8FD2587F}"/>
          </ac:picMkLst>
        </pc:picChg>
        <pc:picChg chg="mod">
          <ac:chgData name="Salma BEN AOUIENNE" userId="830a3314-92da-4d7a-8e27-60cafb223a56" providerId="ADAL" clId="{27F8E773-8118-4CE0-A0B3-3BC14AFE2519}" dt="2024-02-26T14:16:22.819" v="1284"/>
          <ac:picMkLst>
            <pc:docMk/>
            <pc:sldMk cId="2550798754" sldId="1332"/>
            <ac:picMk id="43" creationId="{53BB8160-1F0B-2200-DD37-819EEADCB0D5}"/>
          </ac:picMkLst>
        </pc:picChg>
        <pc:cxnChg chg="mod">
          <ac:chgData name="Salma BEN AOUIENNE" userId="830a3314-92da-4d7a-8e27-60cafb223a56" providerId="ADAL" clId="{27F8E773-8118-4CE0-A0B3-3BC14AFE2519}" dt="2024-02-26T14:16:07.448" v="1277" actId="14100"/>
          <ac:cxnSpMkLst>
            <pc:docMk/>
            <pc:sldMk cId="2550798754" sldId="1332"/>
            <ac:cxnSpMk id="10" creationId="{E11F8DA4-7F85-88DA-A3C8-2EC52C90CD89}"/>
          </ac:cxnSpMkLst>
        </pc:cxnChg>
        <pc:cxnChg chg="mod">
          <ac:chgData name="Salma BEN AOUIENNE" userId="830a3314-92da-4d7a-8e27-60cafb223a56" providerId="ADAL" clId="{27F8E773-8118-4CE0-A0B3-3BC14AFE2519}" dt="2024-02-26T14:15:57.522" v="1274" actId="1076"/>
          <ac:cxnSpMkLst>
            <pc:docMk/>
            <pc:sldMk cId="2550798754" sldId="1332"/>
            <ac:cxnSpMk id="11" creationId="{8AFFA3DE-0AAD-DD7F-7AAD-A72B9A1602B9}"/>
          </ac:cxnSpMkLst>
        </pc:cxnChg>
        <pc:cxnChg chg="mod">
          <ac:chgData name="Salma BEN AOUIENNE" userId="830a3314-92da-4d7a-8e27-60cafb223a56" providerId="ADAL" clId="{27F8E773-8118-4CE0-A0B3-3BC14AFE2519}" dt="2024-02-26T14:15:57.522" v="1274" actId="1076"/>
          <ac:cxnSpMkLst>
            <pc:docMk/>
            <pc:sldMk cId="2550798754" sldId="1332"/>
            <ac:cxnSpMk id="12" creationId="{97BDD114-F856-C85F-2C31-78549559C836}"/>
          </ac:cxnSpMkLst>
        </pc:cxnChg>
        <pc:cxnChg chg="mod">
          <ac:chgData name="Salma BEN AOUIENNE" userId="830a3314-92da-4d7a-8e27-60cafb223a56" providerId="ADAL" clId="{27F8E773-8118-4CE0-A0B3-3BC14AFE2519}" dt="2024-02-26T14:16:05.481" v="1276" actId="14100"/>
          <ac:cxnSpMkLst>
            <pc:docMk/>
            <pc:sldMk cId="2550798754" sldId="1332"/>
            <ac:cxnSpMk id="36" creationId="{B14DE21E-F664-3B50-81AD-3D8FB0CB5B68}"/>
          </ac:cxnSpMkLst>
        </pc:cxnChg>
        <pc:cxnChg chg="mod">
          <ac:chgData name="Salma BEN AOUIENNE" userId="830a3314-92da-4d7a-8e27-60cafb223a56" providerId="ADAL" clId="{27F8E773-8118-4CE0-A0B3-3BC14AFE2519}" dt="2024-02-26T14:15:34.980" v="1268" actId="34136"/>
          <ac:cxnSpMkLst>
            <pc:docMk/>
            <pc:sldMk cId="2550798754" sldId="1332"/>
            <ac:cxnSpMk id="44" creationId="{BF387553-54C6-382C-D771-BA672BB6756C}"/>
          </ac:cxnSpMkLst>
        </pc:cxnChg>
        <pc:cxnChg chg="mod">
          <ac:chgData name="Salma BEN AOUIENNE" userId="830a3314-92da-4d7a-8e27-60cafb223a56" providerId="ADAL" clId="{27F8E773-8118-4CE0-A0B3-3BC14AFE2519}" dt="2024-02-26T14:16:10.034" v="1278" actId="14100"/>
          <ac:cxnSpMkLst>
            <pc:docMk/>
            <pc:sldMk cId="2550798754" sldId="1332"/>
            <ac:cxnSpMk id="46" creationId="{870D448A-145A-39EF-0973-28FF603CC534}"/>
          </ac:cxnSpMkLst>
        </pc:cxnChg>
      </pc:sldChg>
      <pc:sldChg chg="addSp modSp">
        <pc:chgData name="Salma BEN AOUIENNE" userId="830a3314-92da-4d7a-8e27-60cafb223a56" providerId="ADAL" clId="{27F8E773-8118-4CE0-A0B3-3BC14AFE2519}" dt="2024-02-26T14:17:28.674" v="1298"/>
        <pc:sldMkLst>
          <pc:docMk/>
          <pc:sldMk cId="3232208724" sldId="1335"/>
        </pc:sldMkLst>
        <pc:spChg chg="mod">
          <ac:chgData name="Salma BEN AOUIENNE" userId="830a3314-92da-4d7a-8e27-60cafb223a56" providerId="ADAL" clId="{27F8E773-8118-4CE0-A0B3-3BC14AFE2519}" dt="2024-02-26T14:17:28.674" v="1298"/>
          <ac:spMkLst>
            <pc:docMk/>
            <pc:sldMk cId="3232208724" sldId="1335"/>
            <ac:spMk id="13" creationId="{56F60F07-0649-0D43-E026-67E58221A003}"/>
          </ac:spMkLst>
        </pc:spChg>
        <pc:spChg chg="mod">
          <ac:chgData name="Salma BEN AOUIENNE" userId="830a3314-92da-4d7a-8e27-60cafb223a56" providerId="ADAL" clId="{27F8E773-8118-4CE0-A0B3-3BC14AFE2519}" dt="2024-02-26T14:17:28.674" v="1298"/>
          <ac:spMkLst>
            <pc:docMk/>
            <pc:sldMk cId="3232208724" sldId="1335"/>
            <ac:spMk id="14" creationId="{6A2166E6-3EE0-4E09-93EC-59F2B5F4FEF2}"/>
          </ac:spMkLst>
        </pc:spChg>
        <pc:spChg chg="mod">
          <ac:chgData name="Salma BEN AOUIENNE" userId="830a3314-92da-4d7a-8e27-60cafb223a56" providerId="ADAL" clId="{27F8E773-8118-4CE0-A0B3-3BC14AFE2519}" dt="2024-02-26T14:17:28.674" v="1298"/>
          <ac:spMkLst>
            <pc:docMk/>
            <pc:sldMk cId="3232208724" sldId="1335"/>
            <ac:spMk id="18" creationId="{712A93E5-04F1-D656-F878-08D115EE559E}"/>
          </ac:spMkLst>
        </pc:spChg>
        <pc:spChg chg="mod">
          <ac:chgData name="Salma BEN AOUIENNE" userId="830a3314-92da-4d7a-8e27-60cafb223a56" providerId="ADAL" clId="{27F8E773-8118-4CE0-A0B3-3BC14AFE2519}" dt="2024-02-26T14:17:28.674" v="1298"/>
          <ac:spMkLst>
            <pc:docMk/>
            <pc:sldMk cId="3232208724" sldId="1335"/>
            <ac:spMk id="19" creationId="{C53D90B9-EBA1-A23F-F1C4-0B214370F7BF}"/>
          </ac:spMkLst>
        </pc:spChg>
        <pc:spChg chg="mod">
          <ac:chgData name="Salma BEN AOUIENNE" userId="830a3314-92da-4d7a-8e27-60cafb223a56" providerId="ADAL" clId="{27F8E773-8118-4CE0-A0B3-3BC14AFE2519}" dt="2024-02-26T14:17:28.674" v="1298"/>
          <ac:spMkLst>
            <pc:docMk/>
            <pc:sldMk cId="3232208724" sldId="1335"/>
            <ac:spMk id="20" creationId="{13A6B3C0-9596-1D4B-9109-820F3482E95B}"/>
          </ac:spMkLst>
        </pc:spChg>
        <pc:grpChg chg="add mod">
          <ac:chgData name="Salma BEN AOUIENNE" userId="830a3314-92da-4d7a-8e27-60cafb223a56" providerId="ADAL" clId="{27F8E773-8118-4CE0-A0B3-3BC14AFE2519}" dt="2024-02-26T14:17:28.674" v="1298"/>
          <ac:grpSpMkLst>
            <pc:docMk/>
            <pc:sldMk cId="3232208724" sldId="1335"/>
            <ac:grpSpMk id="9" creationId="{517789A4-7E35-BFD9-4363-8310809E1C4E}"/>
          </ac:grpSpMkLst>
        </pc:grpChg>
        <pc:grpChg chg="mod">
          <ac:chgData name="Salma BEN AOUIENNE" userId="830a3314-92da-4d7a-8e27-60cafb223a56" providerId="ADAL" clId="{27F8E773-8118-4CE0-A0B3-3BC14AFE2519}" dt="2024-02-26T14:17:28.674" v="1298"/>
          <ac:grpSpMkLst>
            <pc:docMk/>
            <pc:sldMk cId="3232208724" sldId="1335"/>
            <ac:grpSpMk id="12" creationId="{3074E43E-D0EF-FEE4-7FB5-25E46BAA35EE}"/>
          </ac:grpSpMkLst>
        </pc:grpChg>
        <pc:picChg chg="mod">
          <ac:chgData name="Salma BEN AOUIENNE" userId="830a3314-92da-4d7a-8e27-60cafb223a56" providerId="ADAL" clId="{27F8E773-8118-4CE0-A0B3-3BC14AFE2519}" dt="2024-02-26T14:17:28.674" v="1298"/>
          <ac:picMkLst>
            <pc:docMk/>
            <pc:sldMk cId="3232208724" sldId="1335"/>
            <ac:picMk id="21" creationId="{7342323A-4466-BB92-D16B-40AD5CE03CBD}"/>
          </ac:picMkLst>
        </pc:picChg>
      </pc:sldChg>
      <pc:sldChg chg="addSp modSp mod">
        <pc:chgData name="Salma BEN AOUIENNE" userId="830a3314-92da-4d7a-8e27-60cafb223a56" providerId="ADAL" clId="{27F8E773-8118-4CE0-A0B3-3BC14AFE2519}" dt="2024-02-26T14:17:58.959" v="1305" actId="1076"/>
        <pc:sldMkLst>
          <pc:docMk/>
          <pc:sldMk cId="3002864587" sldId="1403"/>
        </pc:sldMkLst>
        <pc:spChg chg="mod">
          <ac:chgData name="Salma BEN AOUIENNE" userId="830a3314-92da-4d7a-8e27-60cafb223a56" providerId="ADAL" clId="{27F8E773-8118-4CE0-A0B3-3BC14AFE2519}" dt="2024-02-26T14:17:33.776" v="1301"/>
          <ac:spMkLst>
            <pc:docMk/>
            <pc:sldMk cId="3002864587" sldId="1403"/>
            <ac:spMk id="13" creationId="{CB4D6A8F-390E-72E2-6D8B-3BF78319E2D2}"/>
          </ac:spMkLst>
        </pc:spChg>
        <pc:spChg chg="mod">
          <ac:chgData name="Salma BEN AOUIENNE" userId="830a3314-92da-4d7a-8e27-60cafb223a56" providerId="ADAL" clId="{27F8E773-8118-4CE0-A0B3-3BC14AFE2519}" dt="2024-02-26T14:17:33.776" v="1301"/>
          <ac:spMkLst>
            <pc:docMk/>
            <pc:sldMk cId="3002864587" sldId="1403"/>
            <ac:spMk id="15" creationId="{698C327C-28FC-8AAD-F46B-E078E92FA154}"/>
          </ac:spMkLst>
        </pc:spChg>
        <pc:spChg chg="mod">
          <ac:chgData name="Salma BEN AOUIENNE" userId="830a3314-92da-4d7a-8e27-60cafb223a56" providerId="ADAL" clId="{27F8E773-8118-4CE0-A0B3-3BC14AFE2519}" dt="2024-02-26T14:17:33.776" v="1301"/>
          <ac:spMkLst>
            <pc:docMk/>
            <pc:sldMk cId="3002864587" sldId="1403"/>
            <ac:spMk id="17" creationId="{CE0285E8-FEF3-2641-45EA-A650C71277A9}"/>
          </ac:spMkLst>
        </pc:spChg>
        <pc:spChg chg="mod">
          <ac:chgData name="Salma BEN AOUIENNE" userId="830a3314-92da-4d7a-8e27-60cafb223a56" providerId="ADAL" clId="{27F8E773-8118-4CE0-A0B3-3BC14AFE2519}" dt="2024-02-26T14:17:33.776" v="1301"/>
          <ac:spMkLst>
            <pc:docMk/>
            <pc:sldMk cId="3002864587" sldId="1403"/>
            <ac:spMk id="18" creationId="{7C00B27B-94C6-F500-82B2-08DF50C86C23}"/>
          </ac:spMkLst>
        </pc:spChg>
        <pc:spChg chg="mod">
          <ac:chgData name="Salma BEN AOUIENNE" userId="830a3314-92da-4d7a-8e27-60cafb223a56" providerId="ADAL" clId="{27F8E773-8118-4CE0-A0B3-3BC14AFE2519}" dt="2024-02-26T14:17:33.776" v="1301"/>
          <ac:spMkLst>
            <pc:docMk/>
            <pc:sldMk cId="3002864587" sldId="1403"/>
            <ac:spMk id="19" creationId="{119229AA-87F2-7A54-6047-43120FD7BC3A}"/>
          </ac:spMkLst>
        </pc:spChg>
        <pc:spChg chg="mod">
          <ac:chgData name="Salma BEN AOUIENNE" userId="830a3314-92da-4d7a-8e27-60cafb223a56" providerId="ADAL" clId="{27F8E773-8118-4CE0-A0B3-3BC14AFE2519}" dt="2024-02-26T14:17:57.285" v="1304" actId="1076"/>
          <ac:spMkLst>
            <pc:docMk/>
            <pc:sldMk cId="3002864587" sldId="1403"/>
            <ac:spMk id="31" creationId="{A705222B-E817-DAF4-F8B7-C5DD707D5D6C}"/>
          </ac:spMkLst>
        </pc:spChg>
        <pc:spChg chg="mod">
          <ac:chgData name="Salma BEN AOUIENNE" userId="830a3314-92da-4d7a-8e27-60cafb223a56" providerId="ADAL" clId="{27F8E773-8118-4CE0-A0B3-3BC14AFE2519}" dt="2024-02-26T14:17:57.285" v="1304" actId="1076"/>
          <ac:spMkLst>
            <pc:docMk/>
            <pc:sldMk cId="3002864587" sldId="1403"/>
            <ac:spMk id="49" creationId="{35822B4D-6E22-8A84-DE74-175C043D0ED2}"/>
          </ac:spMkLst>
        </pc:spChg>
        <pc:grpChg chg="add mod">
          <ac:chgData name="Salma BEN AOUIENNE" userId="830a3314-92da-4d7a-8e27-60cafb223a56" providerId="ADAL" clId="{27F8E773-8118-4CE0-A0B3-3BC14AFE2519}" dt="2024-02-26T14:17:33.776" v="1301"/>
          <ac:grpSpMkLst>
            <pc:docMk/>
            <pc:sldMk cId="3002864587" sldId="1403"/>
            <ac:grpSpMk id="6" creationId="{E5E8D7A8-4D32-2DE9-E608-B6B0B1E09F2A}"/>
          </ac:grpSpMkLst>
        </pc:grpChg>
        <pc:grpChg chg="mod">
          <ac:chgData name="Salma BEN AOUIENNE" userId="830a3314-92da-4d7a-8e27-60cafb223a56" providerId="ADAL" clId="{27F8E773-8118-4CE0-A0B3-3BC14AFE2519}" dt="2024-02-26T14:17:33.776" v="1301"/>
          <ac:grpSpMkLst>
            <pc:docMk/>
            <pc:sldMk cId="3002864587" sldId="1403"/>
            <ac:grpSpMk id="7" creationId="{FBB59FBB-2184-15F7-4395-7FBF0A41994D}"/>
          </ac:grpSpMkLst>
        </pc:grpChg>
        <pc:picChg chg="mod">
          <ac:chgData name="Salma BEN AOUIENNE" userId="830a3314-92da-4d7a-8e27-60cafb223a56" providerId="ADAL" clId="{27F8E773-8118-4CE0-A0B3-3BC14AFE2519}" dt="2024-02-26T14:17:33.776" v="1301"/>
          <ac:picMkLst>
            <pc:docMk/>
            <pc:sldMk cId="3002864587" sldId="1403"/>
            <ac:picMk id="20" creationId="{47EFCE99-649D-4089-35DE-2D67224576B3}"/>
          </ac:picMkLst>
        </pc:picChg>
        <pc:cxnChg chg="mod">
          <ac:chgData name="Salma BEN AOUIENNE" userId="830a3314-92da-4d7a-8e27-60cafb223a56" providerId="ADAL" clId="{27F8E773-8118-4CE0-A0B3-3BC14AFE2519}" dt="2024-02-26T14:17:58.959" v="1305" actId="1076"/>
          <ac:cxnSpMkLst>
            <pc:docMk/>
            <pc:sldMk cId="3002864587" sldId="1403"/>
            <ac:cxnSpMk id="14" creationId="{43C50DE2-0D5A-94E3-A35D-EB1A030F9B38}"/>
          </ac:cxnSpMkLst>
        </pc:cxnChg>
      </pc:sldChg>
      <pc:sldChg chg="addSp modSp">
        <pc:chgData name="Salma BEN AOUIENNE" userId="830a3314-92da-4d7a-8e27-60cafb223a56" providerId="ADAL" clId="{27F8E773-8118-4CE0-A0B3-3BC14AFE2519}" dt="2024-02-26T14:17:31.129" v="1299"/>
        <pc:sldMkLst>
          <pc:docMk/>
          <pc:sldMk cId="3761923383" sldId="1404"/>
        </pc:sldMkLst>
        <pc:spChg chg="mod">
          <ac:chgData name="Salma BEN AOUIENNE" userId="830a3314-92da-4d7a-8e27-60cafb223a56" providerId="ADAL" clId="{27F8E773-8118-4CE0-A0B3-3BC14AFE2519}" dt="2024-02-26T14:17:31.129" v="1299"/>
          <ac:spMkLst>
            <pc:docMk/>
            <pc:sldMk cId="3761923383" sldId="1404"/>
            <ac:spMk id="10" creationId="{B29410A1-BB7F-E251-DB4B-E80CBBCA8227}"/>
          </ac:spMkLst>
        </pc:spChg>
        <pc:spChg chg="mod">
          <ac:chgData name="Salma BEN AOUIENNE" userId="830a3314-92da-4d7a-8e27-60cafb223a56" providerId="ADAL" clId="{27F8E773-8118-4CE0-A0B3-3BC14AFE2519}" dt="2024-02-26T14:17:31.129" v="1299"/>
          <ac:spMkLst>
            <pc:docMk/>
            <pc:sldMk cId="3761923383" sldId="1404"/>
            <ac:spMk id="13" creationId="{7B11626D-D5DC-AE71-AC98-3032AF214675}"/>
          </ac:spMkLst>
        </pc:spChg>
        <pc:spChg chg="mod">
          <ac:chgData name="Salma BEN AOUIENNE" userId="830a3314-92da-4d7a-8e27-60cafb223a56" providerId="ADAL" clId="{27F8E773-8118-4CE0-A0B3-3BC14AFE2519}" dt="2024-02-26T14:17:31.129" v="1299"/>
          <ac:spMkLst>
            <pc:docMk/>
            <pc:sldMk cId="3761923383" sldId="1404"/>
            <ac:spMk id="14" creationId="{E8118A9C-DE65-5954-9EFC-1049C929CCC0}"/>
          </ac:spMkLst>
        </pc:spChg>
        <pc:spChg chg="mod">
          <ac:chgData name="Salma BEN AOUIENNE" userId="830a3314-92da-4d7a-8e27-60cafb223a56" providerId="ADAL" clId="{27F8E773-8118-4CE0-A0B3-3BC14AFE2519}" dt="2024-02-26T14:17:31.129" v="1299"/>
          <ac:spMkLst>
            <pc:docMk/>
            <pc:sldMk cId="3761923383" sldId="1404"/>
            <ac:spMk id="16" creationId="{F907B5BE-0B67-E950-47D4-E1B188E284B3}"/>
          </ac:spMkLst>
        </pc:spChg>
        <pc:spChg chg="mod">
          <ac:chgData name="Salma BEN AOUIENNE" userId="830a3314-92da-4d7a-8e27-60cafb223a56" providerId="ADAL" clId="{27F8E773-8118-4CE0-A0B3-3BC14AFE2519}" dt="2024-02-26T14:17:31.129" v="1299"/>
          <ac:spMkLst>
            <pc:docMk/>
            <pc:sldMk cId="3761923383" sldId="1404"/>
            <ac:spMk id="17" creationId="{C5F34AF0-AF20-9A83-3CB6-B19A67249CCF}"/>
          </ac:spMkLst>
        </pc:spChg>
        <pc:grpChg chg="add mod">
          <ac:chgData name="Salma BEN AOUIENNE" userId="830a3314-92da-4d7a-8e27-60cafb223a56" providerId="ADAL" clId="{27F8E773-8118-4CE0-A0B3-3BC14AFE2519}" dt="2024-02-26T14:17:31.129" v="1299"/>
          <ac:grpSpMkLst>
            <pc:docMk/>
            <pc:sldMk cId="3761923383" sldId="1404"/>
            <ac:grpSpMk id="7" creationId="{A5B0290E-5B95-601A-118C-E3C41FA4D8A4}"/>
          </ac:grpSpMkLst>
        </pc:grpChg>
        <pc:grpChg chg="mod">
          <ac:chgData name="Salma BEN AOUIENNE" userId="830a3314-92da-4d7a-8e27-60cafb223a56" providerId="ADAL" clId="{27F8E773-8118-4CE0-A0B3-3BC14AFE2519}" dt="2024-02-26T14:17:31.129" v="1299"/>
          <ac:grpSpMkLst>
            <pc:docMk/>
            <pc:sldMk cId="3761923383" sldId="1404"/>
            <ac:grpSpMk id="8" creationId="{AFFF4E66-48E1-9F7A-1816-AF5D628D5610}"/>
          </ac:grpSpMkLst>
        </pc:grpChg>
        <pc:picChg chg="mod">
          <ac:chgData name="Salma BEN AOUIENNE" userId="830a3314-92da-4d7a-8e27-60cafb223a56" providerId="ADAL" clId="{27F8E773-8118-4CE0-A0B3-3BC14AFE2519}" dt="2024-02-26T14:17:31.129" v="1299"/>
          <ac:picMkLst>
            <pc:docMk/>
            <pc:sldMk cId="3761923383" sldId="1404"/>
            <ac:picMk id="18" creationId="{AEE932E9-CB5F-F9B1-4A95-E2253CCF68D6}"/>
          </ac:picMkLst>
        </pc:picChg>
      </pc:sldChg>
      <pc:sldChg chg="addSp modSp">
        <pc:chgData name="Salma BEN AOUIENNE" userId="830a3314-92da-4d7a-8e27-60cafb223a56" providerId="ADAL" clId="{27F8E773-8118-4CE0-A0B3-3BC14AFE2519}" dt="2024-02-26T14:17:31.719" v="1300"/>
        <pc:sldMkLst>
          <pc:docMk/>
          <pc:sldMk cId="3609182887" sldId="1405"/>
        </pc:sldMkLst>
        <pc:spChg chg="mod">
          <ac:chgData name="Salma BEN AOUIENNE" userId="830a3314-92da-4d7a-8e27-60cafb223a56" providerId="ADAL" clId="{27F8E773-8118-4CE0-A0B3-3BC14AFE2519}" dt="2024-02-26T14:17:31.719" v="1300"/>
          <ac:spMkLst>
            <pc:docMk/>
            <pc:sldMk cId="3609182887" sldId="1405"/>
            <ac:spMk id="13" creationId="{E7FDEC8A-F9F8-9044-1A67-5015EFFB31D8}"/>
          </ac:spMkLst>
        </pc:spChg>
        <pc:spChg chg="mod">
          <ac:chgData name="Salma BEN AOUIENNE" userId="830a3314-92da-4d7a-8e27-60cafb223a56" providerId="ADAL" clId="{27F8E773-8118-4CE0-A0B3-3BC14AFE2519}" dt="2024-02-26T14:17:31.719" v="1300"/>
          <ac:spMkLst>
            <pc:docMk/>
            <pc:sldMk cId="3609182887" sldId="1405"/>
            <ac:spMk id="14" creationId="{F2469E29-B4C4-3E20-6050-2EFDE4DC62C8}"/>
          </ac:spMkLst>
        </pc:spChg>
        <pc:spChg chg="mod">
          <ac:chgData name="Salma BEN AOUIENNE" userId="830a3314-92da-4d7a-8e27-60cafb223a56" providerId="ADAL" clId="{27F8E773-8118-4CE0-A0B3-3BC14AFE2519}" dt="2024-02-26T14:17:31.719" v="1300"/>
          <ac:spMkLst>
            <pc:docMk/>
            <pc:sldMk cId="3609182887" sldId="1405"/>
            <ac:spMk id="15" creationId="{F440F739-A421-09AB-DFC0-1C30A41958B0}"/>
          </ac:spMkLst>
        </pc:spChg>
        <pc:spChg chg="mod">
          <ac:chgData name="Salma BEN AOUIENNE" userId="830a3314-92da-4d7a-8e27-60cafb223a56" providerId="ADAL" clId="{27F8E773-8118-4CE0-A0B3-3BC14AFE2519}" dt="2024-02-26T14:17:31.719" v="1300"/>
          <ac:spMkLst>
            <pc:docMk/>
            <pc:sldMk cId="3609182887" sldId="1405"/>
            <ac:spMk id="16" creationId="{36396A09-DE61-1003-20BC-9B9A4D58BA72}"/>
          </ac:spMkLst>
        </pc:spChg>
        <pc:spChg chg="mod">
          <ac:chgData name="Salma BEN AOUIENNE" userId="830a3314-92da-4d7a-8e27-60cafb223a56" providerId="ADAL" clId="{27F8E773-8118-4CE0-A0B3-3BC14AFE2519}" dt="2024-02-26T14:17:31.719" v="1300"/>
          <ac:spMkLst>
            <pc:docMk/>
            <pc:sldMk cId="3609182887" sldId="1405"/>
            <ac:spMk id="17" creationId="{60E9AB08-7546-4068-057E-48FC82A1E296}"/>
          </ac:spMkLst>
        </pc:spChg>
        <pc:grpChg chg="add mod">
          <ac:chgData name="Salma BEN AOUIENNE" userId="830a3314-92da-4d7a-8e27-60cafb223a56" providerId="ADAL" clId="{27F8E773-8118-4CE0-A0B3-3BC14AFE2519}" dt="2024-02-26T14:17:31.719" v="1300"/>
          <ac:grpSpMkLst>
            <pc:docMk/>
            <pc:sldMk cId="3609182887" sldId="1405"/>
            <ac:grpSpMk id="7" creationId="{04BDCF71-9665-435F-DD48-CE405F61FE2C}"/>
          </ac:grpSpMkLst>
        </pc:grpChg>
        <pc:grpChg chg="mod">
          <ac:chgData name="Salma BEN AOUIENNE" userId="830a3314-92da-4d7a-8e27-60cafb223a56" providerId="ADAL" clId="{27F8E773-8118-4CE0-A0B3-3BC14AFE2519}" dt="2024-02-26T14:17:31.719" v="1300"/>
          <ac:grpSpMkLst>
            <pc:docMk/>
            <pc:sldMk cId="3609182887" sldId="1405"/>
            <ac:grpSpMk id="8" creationId="{1474EE36-5679-95A7-95A3-DE872C58D21E}"/>
          </ac:grpSpMkLst>
        </pc:grpChg>
        <pc:picChg chg="mod">
          <ac:chgData name="Salma BEN AOUIENNE" userId="830a3314-92da-4d7a-8e27-60cafb223a56" providerId="ADAL" clId="{27F8E773-8118-4CE0-A0B3-3BC14AFE2519}" dt="2024-02-26T14:17:31.719" v="1300"/>
          <ac:picMkLst>
            <pc:docMk/>
            <pc:sldMk cId="3609182887" sldId="1405"/>
            <ac:picMk id="18" creationId="{22CFA215-BA89-DF55-095B-98C857AA0FB1}"/>
          </ac:picMkLst>
        </pc:picChg>
      </pc:sldChg>
      <pc:sldChg chg="addSp modSp mod modTransition">
        <pc:chgData name="Salma BEN AOUIENNE" userId="830a3314-92da-4d7a-8e27-60cafb223a56" providerId="ADAL" clId="{27F8E773-8118-4CE0-A0B3-3BC14AFE2519}" dt="2024-02-26T17:09:13.598" v="3430"/>
        <pc:sldMkLst>
          <pc:docMk/>
          <pc:sldMk cId="3157075004" sldId="1430"/>
        </pc:sldMkLst>
        <pc:spChg chg="mod">
          <ac:chgData name="Salma BEN AOUIENNE" userId="830a3314-92da-4d7a-8e27-60cafb223a56" providerId="ADAL" clId="{27F8E773-8118-4CE0-A0B3-3BC14AFE2519}" dt="2024-02-26T16:21:48.288" v="2990" actId="20577"/>
          <ac:spMkLst>
            <pc:docMk/>
            <pc:sldMk cId="3157075004" sldId="1430"/>
            <ac:spMk id="432" creationId="{00000000-0000-0000-0000-000000000000}"/>
          </ac:spMkLst>
        </pc:spChg>
        <pc:picChg chg="add mod">
          <ac:chgData name="Salma BEN AOUIENNE" userId="830a3314-92da-4d7a-8e27-60cafb223a56" providerId="ADAL" clId="{27F8E773-8118-4CE0-A0B3-3BC14AFE2519}" dt="2024-02-26T17:09:13.598" v="3430"/>
          <ac:picMkLst>
            <pc:docMk/>
            <pc:sldMk cId="3157075004" sldId="1430"/>
            <ac:picMk id="2" creationId="{AEF4FAC4-F313-D4D2-FC70-B1BD12E7AD97}"/>
          </ac:picMkLst>
        </pc:picChg>
      </pc:sldChg>
      <pc:sldChg chg="addSp modSp mod">
        <pc:chgData name="Salma BEN AOUIENNE" userId="830a3314-92da-4d7a-8e27-60cafb223a56" providerId="ADAL" clId="{27F8E773-8118-4CE0-A0B3-3BC14AFE2519}" dt="2024-02-26T17:12:20.197" v="3434"/>
        <pc:sldMkLst>
          <pc:docMk/>
          <pc:sldMk cId="845968553" sldId="1431"/>
        </pc:sldMkLst>
        <pc:spChg chg="mod">
          <ac:chgData name="Salma BEN AOUIENNE" userId="830a3314-92da-4d7a-8e27-60cafb223a56" providerId="ADAL" clId="{27F8E773-8118-4CE0-A0B3-3BC14AFE2519}" dt="2024-02-26T14:50:32.280" v="1392" actId="113"/>
          <ac:spMkLst>
            <pc:docMk/>
            <pc:sldMk cId="845968553" sldId="1431"/>
            <ac:spMk id="2" creationId="{CE38FB1B-D858-E4CD-1BCE-F732BB1AE3B4}"/>
          </ac:spMkLst>
        </pc:spChg>
        <pc:spChg chg="mod">
          <ac:chgData name="Salma BEN AOUIENNE" userId="830a3314-92da-4d7a-8e27-60cafb223a56" providerId="ADAL" clId="{27F8E773-8118-4CE0-A0B3-3BC14AFE2519}" dt="2024-02-26T14:50:27.552" v="1389" actId="1076"/>
          <ac:spMkLst>
            <pc:docMk/>
            <pc:sldMk cId="845968553" sldId="1431"/>
            <ac:spMk id="432" creationId="{00000000-0000-0000-0000-000000000000}"/>
          </ac:spMkLst>
        </pc:spChg>
        <pc:picChg chg="add mod">
          <ac:chgData name="Salma BEN AOUIENNE" userId="830a3314-92da-4d7a-8e27-60cafb223a56" providerId="ADAL" clId="{27F8E773-8118-4CE0-A0B3-3BC14AFE2519}" dt="2024-02-26T17:12:20.197" v="3434"/>
          <ac:picMkLst>
            <pc:docMk/>
            <pc:sldMk cId="845968553" sldId="1431"/>
            <ac:picMk id="3" creationId="{5E065ACE-943C-A606-3652-83A2A2FBD619}"/>
          </ac:picMkLst>
        </pc:picChg>
      </pc:sldChg>
      <pc:sldChg chg="addSp delSp modSp mod modTransition delAnim modAnim">
        <pc:chgData name="Salma BEN AOUIENNE" userId="830a3314-92da-4d7a-8e27-60cafb223a56" providerId="ADAL" clId="{27F8E773-8118-4CE0-A0B3-3BC14AFE2519}" dt="2024-02-26T17:13:23.086" v="3441"/>
        <pc:sldMkLst>
          <pc:docMk/>
          <pc:sldMk cId="2896571980" sldId="1440"/>
        </pc:sldMkLst>
        <pc:spChg chg="del mod">
          <ac:chgData name="Salma BEN AOUIENNE" userId="830a3314-92da-4d7a-8e27-60cafb223a56" providerId="ADAL" clId="{27F8E773-8118-4CE0-A0B3-3BC14AFE2519}" dt="2024-02-26T15:33:29.052" v="2109" actId="478"/>
          <ac:spMkLst>
            <pc:docMk/>
            <pc:sldMk cId="2896571980" sldId="1440"/>
            <ac:spMk id="2" creationId="{D9A5FE06-5A91-F5D3-1115-3E29AE3605D6}"/>
          </ac:spMkLst>
        </pc:spChg>
        <pc:spChg chg="mod">
          <ac:chgData name="Salma BEN AOUIENNE" userId="830a3314-92da-4d7a-8e27-60cafb223a56" providerId="ADAL" clId="{27F8E773-8118-4CE0-A0B3-3BC14AFE2519}" dt="2024-02-26T15:40:31.843" v="2239" actId="1076"/>
          <ac:spMkLst>
            <pc:docMk/>
            <pc:sldMk cId="2896571980" sldId="1440"/>
            <ac:spMk id="3" creationId="{F0C59BA3-9170-A367-D0C9-E4F0CC63AC94}"/>
          </ac:spMkLst>
        </pc:spChg>
        <pc:spChg chg="del">
          <ac:chgData name="Salma BEN AOUIENNE" userId="830a3314-92da-4d7a-8e27-60cafb223a56" providerId="ADAL" clId="{27F8E773-8118-4CE0-A0B3-3BC14AFE2519}" dt="2024-02-26T15:33:52.733" v="2121" actId="478"/>
          <ac:spMkLst>
            <pc:docMk/>
            <pc:sldMk cId="2896571980" sldId="1440"/>
            <ac:spMk id="5" creationId="{05979784-2943-91F4-67E6-00A391B484A3}"/>
          </ac:spMkLst>
        </pc:spChg>
        <pc:spChg chg="del mod">
          <ac:chgData name="Salma BEN AOUIENNE" userId="830a3314-92da-4d7a-8e27-60cafb223a56" providerId="ADAL" clId="{27F8E773-8118-4CE0-A0B3-3BC14AFE2519}" dt="2024-02-26T15:34:55.801" v="2143" actId="21"/>
          <ac:spMkLst>
            <pc:docMk/>
            <pc:sldMk cId="2896571980" sldId="1440"/>
            <ac:spMk id="7" creationId="{51E1382F-AEB8-8EDD-EDDD-8700389F3A3F}"/>
          </ac:spMkLst>
        </pc:spChg>
        <pc:spChg chg="mod">
          <ac:chgData name="Salma BEN AOUIENNE" userId="830a3314-92da-4d7a-8e27-60cafb223a56" providerId="ADAL" clId="{27F8E773-8118-4CE0-A0B3-3BC14AFE2519}" dt="2024-02-26T15:35:11.775" v="2150" actId="1076"/>
          <ac:spMkLst>
            <pc:docMk/>
            <pc:sldMk cId="2896571980" sldId="1440"/>
            <ac:spMk id="9" creationId="{DB620C1F-5EDF-FB16-8F4A-8796EAC5498A}"/>
          </ac:spMkLst>
        </pc:spChg>
        <pc:spChg chg="del mod">
          <ac:chgData name="Salma BEN AOUIENNE" userId="830a3314-92da-4d7a-8e27-60cafb223a56" providerId="ADAL" clId="{27F8E773-8118-4CE0-A0B3-3BC14AFE2519}" dt="2024-02-26T15:44:36.910" v="2255" actId="478"/>
          <ac:spMkLst>
            <pc:docMk/>
            <pc:sldMk cId="2896571980" sldId="1440"/>
            <ac:spMk id="10" creationId="{EDE90892-9301-602F-F24A-E528F0EC004C}"/>
          </ac:spMkLst>
        </pc:spChg>
        <pc:spChg chg="mod">
          <ac:chgData name="Salma BEN AOUIENNE" userId="830a3314-92da-4d7a-8e27-60cafb223a56" providerId="ADAL" clId="{27F8E773-8118-4CE0-A0B3-3BC14AFE2519}" dt="2024-02-26T15:35:11.775" v="2150" actId="1076"/>
          <ac:spMkLst>
            <pc:docMk/>
            <pc:sldMk cId="2896571980" sldId="1440"/>
            <ac:spMk id="11" creationId="{1B4A2A25-41BE-C120-4516-9042F2013006}"/>
          </ac:spMkLst>
        </pc:spChg>
        <pc:spChg chg="add del mod">
          <ac:chgData name="Salma BEN AOUIENNE" userId="830a3314-92da-4d7a-8e27-60cafb223a56" providerId="ADAL" clId="{27F8E773-8118-4CE0-A0B3-3BC14AFE2519}" dt="2024-02-26T15:40:02.315" v="2219" actId="21"/>
          <ac:spMkLst>
            <pc:docMk/>
            <pc:sldMk cId="2896571980" sldId="1440"/>
            <ac:spMk id="13" creationId="{E383753A-B5CD-FC43-1EA2-42DA86BECBCA}"/>
          </ac:spMkLst>
        </pc:spChg>
        <pc:spChg chg="add del mod ord">
          <ac:chgData name="Salma BEN AOUIENNE" userId="830a3314-92da-4d7a-8e27-60cafb223a56" providerId="ADAL" clId="{27F8E773-8118-4CE0-A0B3-3BC14AFE2519}" dt="2024-02-26T15:34:55.801" v="2143" actId="21"/>
          <ac:spMkLst>
            <pc:docMk/>
            <pc:sldMk cId="2896571980" sldId="1440"/>
            <ac:spMk id="15" creationId="{D0055290-F21C-6B47-2C62-6C2BE600E7EB}"/>
          </ac:spMkLst>
        </pc:spChg>
        <pc:spChg chg="add mod">
          <ac:chgData name="Salma BEN AOUIENNE" userId="830a3314-92da-4d7a-8e27-60cafb223a56" providerId="ADAL" clId="{27F8E773-8118-4CE0-A0B3-3BC14AFE2519}" dt="2024-02-26T15:34:23.386" v="2135"/>
          <ac:spMkLst>
            <pc:docMk/>
            <pc:sldMk cId="2896571980" sldId="1440"/>
            <ac:spMk id="16" creationId="{4A309A0A-2608-1CED-C969-F5E7D977A07E}"/>
          </ac:spMkLst>
        </pc:spChg>
        <pc:spChg chg="mod">
          <ac:chgData name="Salma BEN AOUIENNE" userId="830a3314-92da-4d7a-8e27-60cafb223a56" providerId="ADAL" clId="{27F8E773-8118-4CE0-A0B3-3BC14AFE2519}" dt="2024-02-26T16:59:48.506" v="3342"/>
          <ac:spMkLst>
            <pc:docMk/>
            <pc:sldMk cId="2896571980" sldId="1440"/>
            <ac:spMk id="16" creationId="{8C1028EE-CBB2-3DDF-07B3-D020D537FF55}"/>
          </ac:spMkLst>
        </pc:spChg>
        <pc:spChg chg="mod">
          <ac:chgData name="Salma BEN AOUIENNE" userId="830a3314-92da-4d7a-8e27-60cafb223a56" providerId="ADAL" clId="{27F8E773-8118-4CE0-A0B3-3BC14AFE2519}" dt="2024-02-26T16:59:48.506" v="3342"/>
          <ac:spMkLst>
            <pc:docMk/>
            <pc:sldMk cId="2896571980" sldId="1440"/>
            <ac:spMk id="18" creationId="{E383753A-B5CD-FC43-1EA2-42DA86BECBCA}"/>
          </ac:spMkLst>
        </pc:spChg>
        <pc:spChg chg="del mod topLvl">
          <ac:chgData name="Salma BEN AOUIENNE" userId="830a3314-92da-4d7a-8e27-60cafb223a56" providerId="ADAL" clId="{27F8E773-8118-4CE0-A0B3-3BC14AFE2519}" dt="2024-02-26T15:47:48.557" v="2320" actId="478"/>
          <ac:spMkLst>
            <pc:docMk/>
            <pc:sldMk cId="2896571980" sldId="1440"/>
            <ac:spMk id="19" creationId="{6FFCB25C-D307-80FF-9087-821E33FFB532}"/>
          </ac:spMkLst>
        </pc:spChg>
        <pc:spChg chg="del mod topLvl">
          <ac:chgData name="Salma BEN AOUIENNE" userId="830a3314-92da-4d7a-8e27-60cafb223a56" providerId="ADAL" clId="{27F8E773-8118-4CE0-A0B3-3BC14AFE2519}" dt="2024-02-26T15:47:48.180" v="2319" actId="478"/>
          <ac:spMkLst>
            <pc:docMk/>
            <pc:sldMk cId="2896571980" sldId="1440"/>
            <ac:spMk id="22" creationId="{A6A1012F-C2F7-6851-422B-B1E197C0DDB6}"/>
          </ac:spMkLst>
        </pc:spChg>
        <pc:spChg chg="del mod">
          <ac:chgData name="Salma BEN AOUIENNE" userId="830a3314-92da-4d7a-8e27-60cafb223a56" providerId="ADAL" clId="{27F8E773-8118-4CE0-A0B3-3BC14AFE2519}" dt="2024-02-26T15:33:39.933" v="2115" actId="478"/>
          <ac:spMkLst>
            <pc:docMk/>
            <pc:sldMk cId="2896571980" sldId="1440"/>
            <ac:spMk id="23" creationId="{77B9E6BC-3D71-8E8D-2A4D-A6DE53FB4AF4}"/>
          </ac:spMkLst>
        </pc:spChg>
        <pc:spChg chg="mod">
          <ac:chgData name="Salma BEN AOUIENNE" userId="830a3314-92da-4d7a-8e27-60cafb223a56" providerId="ADAL" clId="{27F8E773-8118-4CE0-A0B3-3BC14AFE2519}" dt="2024-02-26T15:35:11.775" v="2150" actId="1076"/>
          <ac:spMkLst>
            <pc:docMk/>
            <pc:sldMk cId="2896571980" sldId="1440"/>
            <ac:spMk id="28" creationId="{27C75E54-AC64-6CC2-272E-7C3C0569A8C2}"/>
          </ac:spMkLst>
        </pc:spChg>
        <pc:spChg chg="mod">
          <ac:chgData name="Salma BEN AOUIENNE" userId="830a3314-92da-4d7a-8e27-60cafb223a56" providerId="ADAL" clId="{27F8E773-8118-4CE0-A0B3-3BC14AFE2519}" dt="2024-02-26T15:35:11.775" v="2150" actId="1076"/>
          <ac:spMkLst>
            <pc:docMk/>
            <pc:sldMk cId="2896571980" sldId="1440"/>
            <ac:spMk id="29" creationId="{A003DFD7-0C03-452F-E71D-19D1147E2AE2}"/>
          </ac:spMkLst>
        </pc:spChg>
        <pc:spChg chg="mod">
          <ac:chgData name="Salma BEN AOUIENNE" userId="830a3314-92da-4d7a-8e27-60cafb223a56" providerId="ADAL" clId="{27F8E773-8118-4CE0-A0B3-3BC14AFE2519}" dt="2024-02-26T15:35:11.775" v="2150" actId="1076"/>
          <ac:spMkLst>
            <pc:docMk/>
            <pc:sldMk cId="2896571980" sldId="1440"/>
            <ac:spMk id="31" creationId="{6EFCBAD5-23E0-7F9B-D130-AAA4128FD1A0}"/>
          </ac:spMkLst>
        </pc:spChg>
        <pc:spChg chg="add del mod">
          <ac:chgData name="Salma BEN AOUIENNE" userId="830a3314-92da-4d7a-8e27-60cafb223a56" providerId="ADAL" clId="{27F8E773-8118-4CE0-A0B3-3BC14AFE2519}" dt="2024-02-26T17:12:32.515" v="3436" actId="478"/>
          <ac:spMkLst>
            <pc:docMk/>
            <pc:sldMk cId="2896571980" sldId="1440"/>
            <ac:spMk id="33" creationId="{D0055290-F21C-6B47-2C62-6C2BE600E7EB}"/>
          </ac:spMkLst>
        </pc:spChg>
        <pc:spChg chg="add mod">
          <ac:chgData name="Salma BEN AOUIENNE" userId="830a3314-92da-4d7a-8e27-60cafb223a56" providerId="ADAL" clId="{27F8E773-8118-4CE0-A0B3-3BC14AFE2519}" dt="2024-02-26T16:59:38.842" v="3339" actId="164"/>
          <ac:spMkLst>
            <pc:docMk/>
            <pc:sldMk cId="2896571980" sldId="1440"/>
            <ac:spMk id="34" creationId="{51E1382F-AEB8-8EDD-EDDD-8700389F3A3F}"/>
          </ac:spMkLst>
        </pc:spChg>
        <pc:spChg chg="mod">
          <ac:chgData name="Salma BEN AOUIENNE" userId="830a3314-92da-4d7a-8e27-60cafb223a56" providerId="ADAL" clId="{27F8E773-8118-4CE0-A0B3-3BC14AFE2519}" dt="2024-02-26T15:35:11.775" v="2150" actId="1076"/>
          <ac:spMkLst>
            <pc:docMk/>
            <pc:sldMk cId="2896571980" sldId="1440"/>
            <ac:spMk id="35" creationId="{5A8D602E-738F-2F02-9DF2-6F5F2C2F3CE0}"/>
          </ac:spMkLst>
        </pc:spChg>
        <pc:spChg chg="add mod">
          <ac:chgData name="Salma BEN AOUIENNE" userId="830a3314-92da-4d7a-8e27-60cafb223a56" providerId="ADAL" clId="{27F8E773-8118-4CE0-A0B3-3BC14AFE2519}" dt="2024-02-26T16:58:07.647" v="3314" actId="164"/>
          <ac:spMkLst>
            <pc:docMk/>
            <pc:sldMk cId="2896571980" sldId="1440"/>
            <ac:spMk id="36" creationId="{F6A18613-195E-234A-515F-95371FB87A69}"/>
          </ac:spMkLst>
        </pc:spChg>
        <pc:spChg chg="add mod">
          <ac:chgData name="Salma BEN AOUIENNE" userId="830a3314-92da-4d7a-8e27-60cafb223a56" providerId="ADAL" clId="{27F8E773-8118-4CE0-A0B3-3BC14AFE2519}" dt="2024-02-26T16:58:07.647" v="3314" actId="164"/>
          <ac:spMkLst>
            <pc:docMk/>
            <pc:sldMk cId="2896571980" sldId="1440"/>
            <ac:spMk id="37" creationId="{B3D85E3B-3181-E8BD-BCE2-80D4499D7E0E}"/>
          </ac:spMkLst>
        </pc:spChg>
        <pc:spChg chg="add mod">
          <ac:chgData name="Salma BEN AOUIENNE" userId="830a3314-92da-4d7a-8e27-60cafb223a56" providerId="ADAL" clId="{27F8E773-8118-4CE0-A0B3-3BC14AFE2519}" dt="2024-02-26T16:58:07.647" v="3314" actId="164"/>
          <ac:spMkLst>
            <pc:docMk/>
            <pc:sldMk cId="2896571980" sldId="1440"/>
            <ac:spMk id="38" creationId="{AFF0F018-3137-D29C-6F69-5E0735DB794F}"/>
          </ac:spMkLst>
        </pc:spChg>
        <pc:spChg chg="add mod">
          <ac:chgData name="Salma BEN AOUIENNE" userId="830a3314-92da-4d7a-8e27-60cafb223a56" providerId="ADAL" clId="{27F8E773-8118-4CE0-A0B3-3BC14AFE2519}" dt="2024-02-26T16:58:07.647" v="3314" actId="164"/>
          <ac:spMkLst>
            <pc:docMk/>
            <pc:sldMk cId="2896571980" sldId="1440"/>
            <ac:spMk id="39" creationId="{CF98584A-6E14-02D8-3D89-3AD3450312DD}"/>
          </ac:spMkLst>
        </pc:spChg>
        <pc:spChg chg="add mod">
          <ac:chgData name="Salma BEN AOUIENNE" userId="830a3314-92da-4d7a-8e27-60cafb223a56" providerId="ADAL" clId="{27F8E773-8118-4CE0-A0B3-3BC14AFE2519}" dt="2024-02-26T16:58:07.647" v="3314" actId="164"/>
          <ac:spMkLst>
            <pc:docMk/>
            <pc:sldMk cId="2896571980" sldId="1440"/>
            <ac:spMk id="40" creationId="{897CA72C-D342-27C0-04EE-A5C5FC8111A7}"/>
          </ac:spMkLst>
        </pc:spChg>
        <pc:spChg chg="add mod">
          <ac:chgData name="Salma BEN AOUIENNE" userId="830a3314-92da-4d7a-8e27-60cafb223a56" providerId="ADAL" clId="{27F8E773-8118-4CE0-A0B3-3BC14AFE2519}" dt="2024-02-26T16:58:07.647" v="3314" actId="164"/>
          <ac:spMkLst>
            <pc:docMk/>
            <pc:sldMk cId="2896571980" sldId="1440"/>
            <ac:spMk id="41" creationId="{B38114AF-4666-2356-A6DD-0D144006D148}"/>
          </ac:spMkLst>
        </pc:spChg>
        <pc:spChg chg="add del mod ord">
          <ac:chgData name="Salma BEN AOUIENNE" userId="830a3314-92da-4d7a-8e27-60cafb223a56" providerId="ADAL" clId="{27F8E773-8118-4CE0-A0B3-3BC14AFE2519}" dt="2024-02-26T16:59:38.842" v="3339" actId="164"/>
          <ac:spMkLst>
            <pc:docMk/>
            <pc:sldMk cId="2896571980" sldId="1440"/>
            <ac:spMk id="43" creationId="{01427347-7232-C958-300C-FC6E846E4334}"/>
          </ac:spMkLst>
        </pc:spChg>
        <pc:spChg chg="add mod">
          <ac:chgData name="Salma BEN AOUIENNE" userId="830a3314-92da-4d7a-8e27-60cafb223a56" providerId="ADAL" clId="{27F8E773-8118-4CE0-A0B3-3BC14AFE2519}" dt="2024-02-26T16:57:39.011" v="3310" actId="1076"/>
          <ac:spMkLst>
            <pc:docMk/>
            <pc:sldMk cId="2896571980" sldId="1440"/>
            <ac:spMk id="46" creationId="{8C1028EE-CBB2-3DDF-07B3-D020D537FF55}"/>
          </ac:spMkLst>
        </pc:spChg>
        <pc:spChg chg="add mod">
          <ac:chgData name="Salma BEN AOUIENNE" userId="830a3314-92da-4d7a-8e27-60cafb223a56" providerId="ADAL" clId="{27F8E773-8118-4CE0-A0B3-3BC14AFE2519}" dt="2024-02-26T16:57:39.011" v="3310" actId="1076"/>
          <ac:spMkLst>
            <pc:docMk/>
            <pc:sldMk cId="2896571980" sldId="1440"/>
            <ac:spMk id="47" creationId="{E383753A-B5CD-FC43-1EA2-42DA86BECBCA}"/>
          </ac:spMkLst>
        </pc:spChg>
        <pc:spChg chg="del mod">
          <ac:chgData name="Salma BEN AOUIENNE" userId="830a3314-92da-4d7a-8e27-60cafb223a56" providerId="ADAL" clId="{27F8E773-8118-4CE0-A0B3-3BC14AFE2519}" dt="2024-02-26T15:44:36.910" v="2255" actId="478"/>
          <ac:spMkLst>
            <pc:docMk/>
            <pc:sldMk cId="2896571980" sldId="1440"/>
            <ac:spMk id="48" creationId="{1DE58CFC-AAAF-BD16-5CA6-7858E6648B2E}"/>
          </ac:spMkLst>
        </pc:spChg>
        <pc:spChg chg="del mod">
          <ac:chgData name="Salma BEN AOUIENNE" userId="830a3314-92da-4d7a-8e27-60cafb223a56" providerId="ADAL" clId="{27F8E773-8118-4CE0-A0B3-3BC14AFE2519}" dt="2024-02-26T15:44:36.910" v="2255" actId="478"/>
          <ac:spMkLst>
            <pc:docMk/>
            <pc:sldMk cId="2896571980" sldId="1440"/>
            <ac:spMk id="49" creationId="{7E0C8D26-4093-C143-C28B-D606B7773E01}"/>
          </ac:spMkLst>
        </pc:spChg>
        <pc:spChg chg="del mod">
          <ac:chgData name="Salma BEN AOUIENNE" userId="830a3314-92da-4d7a-8e27-60cafb223a56" providerId="ADAL" clId="{27F8E773-8118-4CE0-A0B3-3BC14AFE2519}" dt="2024-02-26T15:44:36.910" v="2255" actId="478"/>
          <ac:spMkLst>
            <pc:docMk/>
            <pc:sldMk cId="2896571980" sldId="1440"/>
            <ac:spMk id="51" creationId="{89C8F365-4B07-E039-8D8D-7E91E1BB7271}"/>
          </ac:spMkLst>
        </pc:spChg>
        <pc:spChg chg="add mod">
          <ac:chgData name="Salma BEN AOUIENNE" userId="830a3314-92da-4d7a-8e27-60cafb223a56" providerId="ADAL" clId="{27F8E773-8118-4CE0-A0B3-3BC14AFE2519}" dt="2024-02-26T16:58:07.647" v="3314" actId="164"/>
          <ac:spMkLst>
            <pc:docMk/>
            <pc:sldMk cId="2896571980" sldId="1440"/>
            <ac:spMk id="52" creationId="{65EC8C75-0FBD-6597-4DE1-1D255D574FF5}"/>
          </ac:spMkLst>
        </pc:spChg>
        <pc:spChg chg="add mod">
          <ac:chgData name="Salma BEN AOUIENNE" userId="830a3314-92da-4d7a-8e27-60cafb223a56" providerId="ADAL" clId="{27F8E773-8118-4CE0-A0B3-3BC14AFE2519}" dt="2024-02-26T16:58:07.647" v="3314" actId="164"/>
          <ac:spMkLst>
            <pc:docMk/>
            <pc:sldMk cId="2896571980" sldId="1440"/>
            <ac:spMk id="53" creationId="{10D98D3F-4A34-55B8-597B-0F57BC2DCE8D}"/>
          </ac:spMkLst>
        </pc:spChg>
        <pc:spChg chg="add mod">
          <ac:chgData name="Salma BEN AOUIENNE" userId="830a3314-92da-4d7a-8e27-60cafb223a56" providerId="ADAL" clId="{27F8E773-8118-4CE0-A0B3-3BC14AFE2519}" dt="2024-02-26T16:58:07.647" v="3314" actId="164"/>
          <ac:spMkLst>
            <pc:docMk/>
            <pc:sldMk cId="2896571980" sldId="1440"/>
            <ac:spMk id="54" creationId="{CF2D3210-389D-D5E9-2481-AFF830DE397C}"/>
          </ac:spMkLst>
        </pc:spChg>
        <pc:spChg chg="add mod">
          <ac:chgData name="Salma BEN AOUIENNE" userId="830a3314-92da-4d7a-8e27-60cafb223a56" providerId="ADAL" clId="{27F8E773-8118-4CE0-A0B3-3BC14AFE2519}" dt="2024-02-26T16:58:07.647" v="3314" actId="164"/>
          <ac:spMkLst>
            <pc:docMk/>
            <pc:sldMk cId="2896571980" sldId="1440"/>
            <ac:spMk id="55" creationId="{B1CEB0E1-3BCC-AB56-E469-F033BCB3F45F}"/>
          </ac:spMkLst>
        </pc:spChg>
        <pc:spChg chg="add mod">
          <ac:chgData name="Salma BEN AOUIENNE" userId="830a3314-92da-4d7a-8e27-60cafb223a56" providerId="ADAL" clId="{27F8E773-8118-4CE0-A0B3-3BC14AFE2519}" dt="2024-02-26T16:58:07.647" v="3314" actId="164"/>
          <ac:spMkLst>
            <pc:docMk/>
            <pc:sldMk cId="2896571980" sldId="1440"/>
            <ac:spMk id="56" creationId="{6B391737-A1A4-4A9E-B4A1-0E46C29EA0F6}"/>
          </ac:spMkLst>
        </pc:spChg>
        <pc:spChg chg="mod">
          <ac:chgData name="Salma BEN AOUIENNE" userId="830a3314-92da-4d7a-8e27-60cafb223a56" providerId="ADAL" clId="{27F8E773-8118-4CE0-A0B3-3BC14AFE2519}" dt="2024-02-26T15:35:37.680" v="2155" actId="1076"/>
          <ac:spMkLst>
            <pc:docMk/>
            <pc:sldMk cId="2896571980" sldId="1440"/>
            <ac:spMk id="58" creationId="{8CF69D65-83D5-7776-460B-19B05C557512}"/>
          </ac:spMkLst>
        </pc:spChg>
        <pc:spChg chg="mod">
          <ac:chgData name="Salma BEN AOUIENNE" userId="830a3314-92da-4d7a-8e27-60cafb223a56" providerId="ADAL" clId="{27F8E773-8118-4CE0-A0B3-3BC14AFE2519}" dt="2024-02-26T16:58:07.647" v="3314" actId="164"/>
          <ac:spMkLst>
            <pc:docMk/>
            <pc:sldMk cId="2896571980" sldId="1440"/>
            <ac:spMk id="59" creationId="{290CCBF8-E3D8-A8A7-A936-432EB46BA55D}"/>
          </ac:spMkLst>
        </pc:spChg>
        <pc:spChg chg="mod">
          <ac:chgData name="Salma BEN AOUIENNE" userId="830a3314-92da-4d7a-8e27-60cafb223a56" providerId="ADAL" clId="{27F8E773-8118-4CE0-A0B3-3BC14AFE2519}" dt="2024-02-26T15:35:11.775" v="2150" actId="1076"/>
          <ac:spMkLst>
            <pc:docMk/>
            <pc:sldMk cId="2896571980" sldId="1440"/>
            <ac:spMk id="66" creationId="{5668DA11-D0A4-C976-8A27-ED95AE4CD6CA}"/>
          </ac:spMkLst>
        </pc:spChg>
        <pc:spChg chg="mod">
          <ac:chgData name="Salma BEN AOUIENNE" userId="830a3314-92da-4d7a-8e27-60cafb223a56" providerId="ADAL" clId="{27F8E773-8118-4CE0-A0B3-3BC14AFE2519}" dt="2024-02-26T15:35:11.775" v="2150" actId="1076"/>
          <ac:spMkLst>
            <pc:docMk/>
            <pc:sldMk cId="2896571980" sldId="1440"/>
            <ac:spMk id="68" creationId="{13C67B62-2CE5-8110-D494-D2802EE9CD49}"/>
          </ac:spMkLst>
        </pc:spChg>
        <pc:spChg chg="mod">
          <ac:chgData name="Salma BEN AOUIENNE" userId="830a3314-92da-4d7a-8e27-60cafb223a56" providerId="ADAL" clId="{27F8E773-8118-4CE0-A0B3-3BC14AFE2519}" dt="2024-02-26T16:29:38.973" v="3122" actId="1036"/>
          <ac:spMkLst>
            <pc:docMk/>
            <pc:sldMk cId="2896571980" sldId="1440"/>
            <ac:spMk id="92" creationId="{3A09224E-7EB1-81CF-A451-B8083A58B575}"/>
          </ac:spMkLst>
        </pc:spChg>
        <pc:spChg chg="del">
          <ac:chgData name="Salma BEN AOUIENNE" userId="830a3314-92da-4d7a-8e27-60cafb223a56" providerId="ADAL" clId="{27F8E773-8118-4CE0-A0B3-3BC14AFE2519}" dt="2024-02-26T15:33:52.733" v="2121" actId="478"/>
          <ac:spMkLst>
            <pc:docMk/>
            <pc:sldMk cId="2896571980" sldId="1440"/>
            <ac:spMk id="104" creationId="{EFDDE25F-DEC9-1BD7-74B8-4318CF6A5E26}"/>
          </ac:spMkLst>
        </pc:spChg>
        <pc:grpChg chg="add del mod">
          <ac:chgData name="Salma BEN AOUIENNE" userId="830a3314-92da-4d7a-8e27-60cafb223a56" providerId="ADAL" clId="{27F8E773-8118-4CE0-A0B3-3BC14AFE2519}" dt="2024-02-26T16:59:48.139" v="3341" actId="21"/>
          <ac:grpSpMkLst>
            <pc:docMk/>
            <pc:sldMk cId="2896571980" sldId="1440"/>
            <ac:grpSpMk id="2" creationId="{B9321647-536B-AAD5-7C6D-FEF609643DDC}"/>
          </ac:grpSpMkLst>
        </pc:grpChg>
        <pc:grpChg chg="add mod">
          <ac:chgData name="Salma BEN AOUIENNE" userId="830a3314-92da-4d7a-8e27-60cafb223a56" providerId="ADAL" clId="{27F8E773-8118-4CE0-A0B3-3BC14AFE2519}" dt="2024-02-26T16:58:07.647" v="3314" actId="164"/>
          <ac:grpSpMkLst>
            <pc:docMk/>
            <pc:sldMk cId="2896571980" sldId="1440"/>
            <ac:grpSpMk id="3" creationId="{DC70B3FF-F97B-9B58-F534-3A4F1971D980}"/>
          </ac:grpSpMkLst>
        </pc:grpChg>
        <pc:grpChg chg="add del mod">
          <ac:chgData name="Salma BEN AOUIENNE" userId="830a3314-92da-4d7a-8e27-60cafb223a56" providerId="ADAL" clId="{27F8E773-8118-4CE0-A0B3-3BC14AFE2519}" dt="2024-02-26T15:47:47.396" v="2318" actId="478"/>
          <ac:grpSpMkLst>
            <pc:docMk/>
            <pc:sldMk cId="2896571980" sldId="1440"/>
            <ac:grpSpMk id="6" creationId="{38F7D065-661E-ABEA-C05C-6E037B48ACB5}"/>
          </ac:grpSpMkLst>
        </pc:grpChg>
        <pc:grpChg chg="add del mod">
          <ac:chgData name="Salma BEN AOUIENNE" userId="830a3314-92da-4d7a-8e27-60cafb223a56" providerId="ADAL" clId="{27F8E773-8118-4CE0-A0B3-3BC14AFE2519}" dt="2024-02-26T15:47:50.078" v="2321" actId="478"/>
          <ac:grpSpMkLst>
            <pc:docMk/>
            <pc:sldMk cId="2896571980" sldId="1440"/>
            <ac:grpSpMk id="8" creationId="{36052B32-E3D6-F79A-4A5A-B1818BAE3844}"/>
          </ac:grpSpMkLst>
        </pc:grpChg>
        <pc:grpChg chg="add del mod">
          <ac:chgData name="Salma BEN AOUIENNE" userId="830a3314-92da-4d7a-8e27-60cafb223a56" providerId="ADAL" clId="{27F8E773-8118-4CE0-A0B3-3BC14AFE2519}" dt="2024-02-26T16:59:35.038" v="3338" actId="478"/>
          <ac:grpSpMkLst>
            <pc:docMk/>
            <pc:sldMk cId="2896571980" sldId="1440"/>
            <ac:grpSpMk id="8" creationId="{B8F2E5DD-2E23-0E7F-1064-226E89EADB28}"/>
          </ac:grpSpMkLst>
        </pc:grpChg>
        <pc:grpChg chg="add mod">
          <ac:chgData name="Salma BEN AOUIENNE" userId="830a3314-92da-4d7a-8e27-60cafb223a56" providerId="ADAL" clId="{27F8E773-8118-4CE0-A0B3-3BC14AFE2519}" dt="2024-02-26T16:59:38.842" v="3339" actId="164"/>
          <ac:grpSpMkLst>
            <pc:docMk/>
            <pc:sldMk cId="2896571980" sldId="1440"/>
            <ac:grpSpMk id="11" creationId="{8239107A-4CE5-7063-DA55-C04E242E3886}"/>
          </ac:grpSpMkLst>
        </pc:grpChg>
        <pc:grpChg chg="add mod">
          <ac:chgData name="Salma BEN AOUIENNE" userId="830a3314-92da-4d7a-8e27-60cafb223a56" providerId="ADAL" clId="{27F8E773-8118-4CE0-A0B3-3BC14AFE2519}" dt="2024-02-26T17:12:34.217" v="3437" actId="1076"/>
          <ac:grpSpMkLst>
            <pc:docMk/>
            <pc:sldMk cId="2896571980" sldId="1440"/>
            <ac:grpSpMk id="14" creationId="{01AE2C15-B806-E18D-38C6-4BDA55E39B8A}"/>
          </ac:grpSpMkLst>
        </pc:grpChg>
        <pc:grpChg chg="add mod">
          <ac:chgData name="Salma BEN AOUIENNE" userId="830a3314-92da-4d7a-8e27-60cafb223a56" providerId="ADAL" clId="{27F8E773-8118-4CE0-A0B3-3BC14AFE2519}" dt="2024-02-26T16:59:48.506" v="3342"/>
          <ac:grpSpMkLst>
            <pc:docMk/>
            <pc:sldMk cId="2896571980" sldId="1440"/>
            <ac:grpSpMk id="15" creationId="{B9321647-536B-AAD5-7C6D-FEF609643DDC}"/>
          </ac:grpSpMkLst>
        </pc:grpChg>
        <pc:grpChg chg="add del mod">
          <ac:chgData name="Salma BEN AOUIENNE" userId="830a3314-92da-4d7a-8e27-60cafb223a56" providerId="ADAL" clId="{27F8E773-8118-4CE0-A0B3-3BC14AFE2519}" dt="2024-02-26T16:59:16.991" v="3329" actId="478"/>
          <ac:grpSpMkLst>
            <pc:docMk/>
            <pc:sldMk cId="2896571980" sldId="1440"/>
            <ac:grpSpMk id="17" creationId="{B1560E74-9AD8-53BE-45D7-4F5490438321}"/>
          </ac:grpSpMkLst>
        </pc:grpChg>
        <pc:grpChg chg="add del mod">
          <ac:chgData name="Salma BEN AOUIENNE" userId="830a3314-92da-4d7a-8e27-60cafb223a56" providerId="ADAL" clId="{27F8E773-8118-4CE0-A0B3-3BC14AFE2519}" dt="2024-02-26T15:47:31.221" v="2308" actId="21"/>
          <ac:grpSpMkLst>
            <pc:docMk/>
            <pc:sldMk cId="2896571980" sldId="1440"/>
            <ac:grpSpMk id="18" creationId="{51915F09-7209-8820-15F5-E7F7D7011B7D}"/>
          </ac:grpSpMkLst>
        </pc:grpChg>
        <pc:grpChg chg="add del mod">
          <ac:chgData name="Salma BEN AOUIENNE" userId="830a3314-92da-4d7a-8e27-60cafb223a56" providerId="ADAL" clId="{27F8E773-8118-4CE0-A0B3-3BC14AFE2519}" dt="2024-02-26T15:47:45.447" v="2316" actId="21"/>
          <ac:grpSpMkLst>
            <pc:docMk/>
            <pc:sldMk cId="2896571980" sldId="1440"/>
            <ac:grpSpMk id="21" creationId="{740A2DDC-64F5-8305-9E14-AC623FCDC685}"/>
          </ac:grpSpMkLst>
        </pc:grpChg>
        <pc:grpChg chg="add del mod">
          <ac:chgData name="Salma BEN AOUIENNE" userId="830a3314-92da-4d7a-8e27-60cafb223a56" providerId="ADAL" clId="{27F8E773-8118-4CE0-A0B3-3BC14AFE2519}" dt="2024-02-26T15:47:50.078" v="2321" actId="478"/>
          <ac:grpSpMkLst>
            <pc:docMk/>
            <pc:sldMk cId="2896571980" sldId="1440"/>
            <ac:grpSpMk id="27" creationId="{6AEB0258-8641-6BCE-AF4D-CFF04F500B98}"/>
          </ac:grpSpMkLst>
        </pc:grpChg>
        <pc:grpChg chg="add del mod">
          <ac:chgData name="Salma BEN AOUIENNE" userId="830a3314-92da-4d7a-8e27-60cafb223a56" providerId="ADAL" clId="{27F8E773-8118-4CE0-A0B3-3BC14AFE2519}" dt="2024-02-26T15:47:50.078" v="2321" actId="478"/>
          <ac:grpSpMkLst>
            <pc:docMk/>
            <pc:sldMk cId="2896571980" sldId="1440"/>
            <ac:grpSpMk id="30" creationId="{E588D71E-4535-AF92-E951-6C8F7822F671}"/>
          </ac:grpSpMkLst>
        </pc:grpChg>
        <pc:grpChg chg="add del mod">
          <ac:chgData name="Salma BEN AOUIENNE" userId="830a3314-92da-4d7a-8e27-60cafb223a56" providerId="ADAL" clId="{27F8E773-8118-4CE0-A0B3-3BC14AFE2519}" dt="2024-02-26T15:47:50.078" v="2321" actId="478"/>
          <ac:grpSpMkLst>
            <pc:docMk/>
            <pc:sldMk cId="2896571980" sldId="1440"/>
            <ac:grpSpMk id="65" creationId="{489B4CBF-8D1A-E0D6-796C-2C5DAE4243CE}"/>
          </ac:grpSpMkLst>
        </pc:grpChg>
        <pc:picChg chg="add mod">
          <ac:chgData name="Salma BEN AOUIENNE" userId="830a3314-92da-4d7a-8e27-60cafb223a56" providerId="ADAL" clId="{27F8E773-8118-4CE0-A0B3-3BC14AFE2519}" dt="2024-02-26T17:11:25.774" v="3431"/>
          <ac:picMkLst>
            <pc:docMk/>
            <pc:sldMk cId="2896571980" sldId="1440"/>
            <ac:picMk id="19" creationId="{BC953AA9-F600-C2EE-0190-AF0267B56221}"/>
          </ac:picMkLst>
        </pc:picChg>
        <pc:picChg chg="del mod topLvl">
          <ac:chgData name="Salma BEN AOUIENNE" userId="830a3314-92da-4d7a-8e27-60cafb223a56" providerId="ADAL" clId="{27F8E773-8118-4CE0-A0B3-3BC14AFE2519}" dt="2024-02-26T15:47:31.221" v="2308" actId="21"/>
          <ac:picMkLst>
            <pc:docMk/>
            <pc:sldMk cId="2896571980" sldId="1440"/>
            <ac:picMk id="20" creationId="{C46BA955-9E71-06AC-BE74-6B1BFDFDC167}"/>
          </ac:picMkLst>
        </pc:picChg>
        <pc:picChg chg="del mod topLvl">
          <ac:chgData name="Salma BEN AOUIENNE" userId="830a3314-92da-4d7a-8e27-60cafb223a56" providerId="ADAL" clId="{27F8E773-8118-4CE0-A0B3-3BC14AFE2519}" dt="2024-02-26T15:47:45.447" v="2316" actId="21"/>
          <ac:picMkLst>
            <pc:docMk/>
            <pc:sldMk cId="2896571980" sldId="1440"/>
            <ac:picMk id="24" creationId="{8C402A51-C983-B49D-281A-D68549B72C15}"/>
          </ac:picMkLst>
        </pc:picChg>
        <pc:picChg chg="add del mod ord">
          <ac:chgData name="Salma BEN AOUIENNE" userId="830a3314-92da-4d7a-8e27-60cafb223a56" providerId="ADAL" clId="{27F8E773-8118-4CE0-A0B3-3BC14AFE2519}" dt="2024-02-26T15:38:14.083" v="2204" actId="478"/>
          <ac:picMkLst>
            <pc:docMk/>
            <pc:sldMk cId="2896571980" sldId="1440"/>
            <ac:picMk id="25" creationId="{48720393-4820-8B3E-4BEC-655CDC551395}"/>
          </ac:picMkLst>
        </pc:picChg>
        <pc:picChg chg="add del mod ord">
          <ac:chgData name="Salma BEN AOUIENNE" userId="830a3314-92da-4d7a-8e27-60cafb223a56" providerId="ADAL" clId="{27F8E773-8118-4CE0-A0B3-3BC14AFE2519}" dt="2024-02-26T15:38:26.588" v="2208" actId="478"/>
          <ac:picMkLst>
            <pc:docMk/>
            <pc:sldMk cId="2896571980" sldId="1440"/>
            <ac:picMk id="45" creationId="{C84FD84E-35BE-5E17-B1D6-5F34ABD70903}"/>
          </ac:picMkLst>
        </pc:picChg>
        <pc:picChg chg="add del mod">
          <ac:chgData name="Salma BEN AOUIENNE" userId="830a3314-92da-4d7a-8e27-60cafb223a56" providerId="ADAL" clId="{27F8E773-8118-4CE0-A0B3-3BC14AFE2519}" dt="2024-02-26T15:47:36.795" v="2312" actId="21"/>
          <ac:picMkLst>
            <pc:docMk/>
            <pc:sldMk cId="2896571980" sldId="1440"/>
            <ac:picMk id="61" creationId="{5A45570E-7603-F96D-AAC0-820DD27BF6B3}"/>
          </ac:picMkLst>
        </pc:picChg>
        <pc:picChg chg="add mod">
          <ac:chgData name="Salma BEN AOUIENNE" userId="830a3314-92da-4d7a-8e27-60cafb223a56" providerId="ADAL" clId="{27F8E773-8118-4CE0-A0B3-3BC14AFE2519}" dt="2024-02-26T16:58:07.647" v="3314" actId="164"/>
          <ac:picMkLst>
            <pc:docMk/>
            <pc:sldMk cId="2896571980" sldId="1440"/>
            <ac:picMk id="63" creationId="{C46BA955-9E71-06AC-BE74-6B1BFDFDC167}"/>
          </ac:picMkLst>
        </pc:picChg>
        <pc:picChg chg="add mod">
          <ac:chgData name="Salma BEN AOUIENNE" userId="830a3314-92da-4d7a-8e27-60cafb223a56" providerId="ADAL" clId="{27F8E773-8118-4CE0-A0B3-3BC14AFE2519}" dt="2024-02-26T16:58:07.647" v="3314" actId="164"/>
          <ac:picMkLst>
            <pc:docMk/>
            <pc:sldMk cId="2896571980" sldId="1440"/>
            <ac:picMk id="64" creationId="{5A45570E-7603-F96D-AAC0-820DD27BF6B3}"/>
          </ac:picMkLst>
        </pc:picChg>
        <pc:picChg chg="add mod">
          <ac:chgData name="Salma BEN AOUIENNE" userId="830a3314-92da-4d7a-8e27-60cafb223a56" providerId="ADAL" clId="{27F8E773-8118-4CE0-A0B3-3BC14AFE2519}" dt="2024-02-26T16:58:07.647" v="3314" actId="164"/>
          <ac:picMkLst>
            <pc:docMk/>
            <pc:sldMk cId="2896571980" sldId="1440"/>
            <ac:picMk id="70" creationId="{8C402A51-C983-B49D-281A-D68549B72C15}"/>
          </ac:picMkLst>
        </pc:picChg>
        <pc:picChg chg="add mod">
          <ac:chgData name="Salma BEN AOUIENNE" userId="830a3314-92da-4d7a-8e27-60cafb223a56" providerId="ADAL" clId="{27F8E773-8118-4CE0-A0B3-3BC14AFE2519}" dt="2024-02-26T16:58:07.647" v="3314" actId="164"/>
          <ac:picMkLst>
            <pc:docMk/>
            <pc:sldMk cId="2896571980" sldId="1440"/>
            <ac:picMk id="72" creationId="{732C4B4F-3A7A-EEC4-9E5E-0CEF94A2EF3E}"/>
          </ac:picMkLst>
        </pc:picChg>
        <pc:picChg chg="add mod">
          <ac:chgData name="Salma BEN AOUIENNE" userId="830a3314-92da-4d7a-8e27-60cafb223a56" providerId="ADAL" clId="{27F8E773-8118-4CE0-A0B3-3BC14AFE2519}" dt="2024-02-26T16:58:07.647" v="3314" actId="164"/>
          <ac:picMkLst>
            <pc:docMk/>
            <pc:sldMk cId="2896571980" sldId="1440"/>
            <ac:picMk id="74" creationId="{CCE4742C-CD0E-6822-349F-1464C09DA658}"/>
          </ac:picMkLst>
        </pc:picChg>
        <pc:picChg chg="add mod">
          <ac:chgData name="Salma BEN AOUIENNE" userId="830a3314-92da-4d7a-8e27-60cafb223a56" providerId="ADAL" clId="{27F8E773-8118-4CE0-A0B3-3BC14AFE2519}" dt="2024-02-26T16:58:07.647" v="3314" actId="164"/>
          <ac:picMkLst>
            <pc:docMk/>
            <pc:sldMk cId="2896571980" sldId="1440"/>
            <ac:picMk id="76" creationId="{5DBFE636-C2C1-E7E4-9C8A-C2B201AE0C04}"/>
          </ac:picMkLst>
        </pc:picChg>
        <pc:picChg chg="mod">
          <ac:chgData name="Salma BEN AOUIENNE" userId="830a3314-92da-4d7a-8e27-60cafb223a56" providerId="ADAL" clId="{27F8E773-8118-4CE0-A0B3-3BC14AFE2519}" dt="2024-02-26T15:35:37.680" v="2155" actId="1076"/>
          <ac:picMkLst>
            <pc:docMk/>
            <pc:sldMk cId="2896571980" sldId="1440"/>
            <ac:picMk id="1026" creationId="{4AC9B2C2-6F20-535E-8121-6CB6491ED1DE}"/>
          </ac:picMkLst>
        </pc:picChg>
        <pc:cxnChg chg="del">
          <ac:chgData name="Salma BEN AOUIENNE" userId="830a3314-92da-4d7a-8e27-60cafb223a56" providerId="ADAL" clId="{27F8E773-8118-4CE0-A0B3-3BC14AFE2519}" dt="2024-02-26T15:31:58.537" v="2086" actId="478"/>
          <ac:cxnSpMkLst>
            <pc:docMk/>
            <pc:sldMk cId="2896571980" sldId="1440"/>
            <ac:cxnSpMk id="4" creationId="{B887B9F9-4F0E-3150-CA4F-2CE78D314CF0}"/>
          </ac:cxnSpMkLst>
        </pc:cxnChg>
        <pc:cxnChg chg="add mod">
          <ac:chgData name="Salma BEN AOUIENNE" userId="830a3314-92da-4d7a-8e27-60cafb223a56" providerId="ADAL" clId="{27F8E773-8118-4CE0-A0B3-3BC14AFE2519}" dt="2024-02-26T16:59:30.519" v="3335" actId="14100"/>
          <ac:cxnSpMkLst>
            <pc:docMk/>
            <pc:sldMk cId="2896571980" sldId="1440"/>
            <ac:cxnSpMk id="6" creationId="{2A5B51DA-5F4B-BABE-B0D7-D6CA20B6D128}"/>
          </ac:cxnSpMkLst>
        </pc:cxnChg>
        <pc:cxnChg chg="add mod">
          <ac:chgData name="Salma BEN AOUIENNE" userId="830a3314-92da-4d7a-8e27-60cafb223a56" providerId="ADAL" clId="{27F8E773-8118-4CE0-A0B3-3BC14AFE2519}" dt="2024-02-26T16:59:32.163" v="3336" actId="14100"/>
          <ac:cxnSpMkLst>
            <pc:docMk/>
            <pc:sldMk cId="2896571980" sldId="1440"/>
            <ac:cxnSpMk id="7" creationId="{54327846-CD6E-FEA0-DC3D-18A317E56594}"/>
          </ac:cxnSpMkLst>
        </pc:cxnChg>
        <pc:cxnChg chg="mod">
          <ac:chgData name="Salma BEN AOUIENNE" userId="830a3314-92da-4d7a-8e27-60cafb223a56" providerId="ADAL" clId="{27F8E773-8118-4CE0-A0B3-3BC14AFE2519}" dt="2024-02-26T17:11:30.544" v="3432" actId="1076"/>
          <ac:cxnSpMkLst>
            <pc:docMk/>
            <pc:sldMk cId="2896571980" sldId="1440"/>
            <ac:cxnSpMk id="12" creationId="{CB3591DE-FBC4-7F23-F681-09E9634BF2DF}"/>
          </ac:cxnSpMkLst>
        </pc:cxnChg>
        <pc:cxnChg chg="mod">
          <ac:chgData name="Salma BEN AOUIENNE" userId="830a3314-92da-4d7a-8e27-60cafb223a56" providerId="ADAL" clId="{27F8E773-8118-4CE0-A0B3-3BC14AFE2519}" dt="2024-02-26T17:11:30.544" v="3432" actId="1076"/>
          <ac:cxnSpMkLst>
            <pc:docMk/>
            <pc:sldMk cId="2896571980" sldId="1440"/>
            <ac:cxnSpMk id="13" creationId="{2C4E1DCE-DBF3-EE1B-7F94-5EE1228E231F}"/>
          </ac:cxnSpMkLst>
        </pc:cxnChg>
        <pc:cxnChg chg="del mod">
          <ac:chgData name="Salma BEN AOUIENNE" userId="830a3314-92da-4d7a-8e27-60cafb223a56" providerId="ADAL" clId="{27F8E773-8118-4CE0-A0B3-3BC14AFE2519}" dt="2024-02-26T15:39:51.695" v="2215" actId="478"/>
          <ac:cxnSpMkLst>
            <pc:docMk/>
            <pc:sldMk cId="2896571980" sldId="1440"/>
            <ac:cxnSpMk id="14" creationId="{F80C79E6-1AD6-0BDE-FC28-31BFB0258D9A}"/>
          </ac:cxnSpMkLst>
        </pc:cxnChg>
        <pc:cxnChg chg="mod">
          <ac:chgData name="Salma BEN AOUIENNE" userId="830a3314-92da-4d7a-8e27-60cafb223a56" providerId="ADAL" clId="{27F8E773-8118-4CE0-A0B3-3BC14AFE2519}" dt="2024-02-26T16:59:07.713" v="3328" actId="14100"/>
          <ac:cxnSpMkLst>
            <pc:docMk/>
            <pc:sldMk cId="2896571980" sldId="1440"/>
            <ac:cxnSpMk id="26" creationId="{73A62923-0D72-F207-6692-87D8176930AE}"/>
          </ac:cxnSpMkLst>
        </pc:cxnChg>
        <pc:cxnChg chg="mod">
          <ac:chgData name="Salma BEN AOUIENNE" userId="830a3314-92da-4d7a-8e27-60cafb223a56" providerId="ADAL" clId="{27F8E773-8118-4CE0-A0B3-3BC14AFE2519}" dt="2024-02-26T15:40:53.928" v="2247" actId="14100"/>
          <ac:cxnSpMkLst>
            <pc:docMk/>
            <pc:sldMk cId="2896571980" sldId="1440"/>
            <ac:cxnSpMk id="32" creationId="{11E50E35-E30F-834D-2DE1-6E3023D2F8A1}"/>
          </ac:cxnSpMkLst>
        </pc:cxnChg>
        <pc:cxnChg chg="mod">
          <ac:chgData name="Salma BEN AOUIENNE" userId="830a3314-92da-4d7a-8e27-60cafb223a56" providerId="ADAL" clId="{27F8E773-8118-4CE0-A0B3-3BC14AFE2519}" dt="2024-02-26T16:58:07.647" v="3314" actId="164"/>
          <ac:cxnSpMkLst>
            <pc:docMk/>
            <pc:sldMk cId="2896571980" sldId="1440"/>
            <ac:cxnSpMk id="44" creationId="{971BA76D-78C5-D65C-B147-BB1560927186}"/>
          </ac:cxnSpMkLst>
        </pc:cxnChg>
        <pc:cxnChg chg="del">
          <ac:chgData name="Salma BEN AOUIENNE" userId="830a3314-92da-4d7a-8e27-60cafb223a56" providerId="ADAL" clId="{27F8E773-8118-4CE0-A0B3-3BC14AFE2519}" dt="2024-02-26T15:31:59.466" v="2087" actId="478"/>
          <ac:cxnSpMkLst>
            <pc:docMk/>
            <pc:sldMk cId="2896571980" sldId="1440"/>
            <ac:cxnSpMk id="67" creationId="{1789DD80-BFEA-0812-A565-F21865E5A262}"/>
          </ac:cxnSpMkLst>
        </pc:cxnChg>
        <pc:cxnChg chg="del">
          <ac:chgData name="Salma BEN AOUIENNE" userId="830a3314-92da-4d7a-8e27-60cafb223a56" providerId="ADAL" clId="{27F8E773-8118-4CE0-A0B3-3BC14AFE2519}" dt="2024-02-26T15:31:59.973" v="2088" actId="478"/>
          <ac:cxnSpMkLst>
            <pc:docMk/>
            <pc:sldMk cId="2896571980" sldId="1440"/>
            <ac:cxnSpMk id="69" creationId="{00211270-09C9-88CD-6ADE-BE0A1B3C0914}"/>
          </ac:cxnSpMkLst>
        </pc:cxnChg>
        <pc:cxnChg chg="del">
          <ac:chgData name="Salma BEN AOUIENNE" userId="830a3314-92da-4d7a-8e27-60cafb223a56" providerId="ADAL" clId="{27F8E773-8118-4CE0-A0B3-3BC14AFE2519}" dt="2024-02-26T15:32:00.579" v="2089" actId="478"/>
          <ac:cxnSpMkLst>
            <pc:docMk/>
            <pc:sldMk cId="2896571980" sldId="1440"/>
            <ac:cxnSpMk id="84" creationId="{7B5B5E08-6BFC-E509-B1CA-55354CF842D2}"/>
          </ac:cxnSpMkLst>
        </pc:cxnChg>
        <pc:cxnChg chg="del">
          <ac:chgData name="Salma BEN AOUIENNE" userId="830a3314-92da-4d7a-8e27-60cafb223a56" providerId="ADAL" clId="{27F8E773-8118-4CE0-A0B3-3BC14AFE2519}" dt="2024-02-26T15:32:01.720" v="2090" actId="478"/>
          <ac:cxnSpMkLst>
            <pc:docMk/>
            <pc:sldMk cId="2896571980" sldId="1440"/>
            <ac:cxnSpMk id="87" creationId="{D9BE2AFD-37FB-258B-8C1B-34A8BB348F55}"/>
          </ac:cxnSpMkLst>
        </pc:cxnChg>
        <pc:cxnChg chg="del mod">
          <ac:chgData name="Salma BEN AOUIENNE" userId="830a3314-92da-4d7a-8e27-60cafb223a56" providerId="ADAL" clId="{27F8E773-8118-4CE0-A0B3-3BC14AFE2519}" dt="2024-02-26T15:33:40.763" v="2116" actId="478"/>
          <ac:cxnSpMkLst>
            <pc:docMk/>
            <pc:sldMk cId="2896571980" sldId="1440"/>
            <ac:cxnSpMk id="88" creationId="{74774711-1B54-4767-D78F-22B73E63B731}"/>
          </ac:cxnSpMkLst>
        </pc:cxnChg>
      </pc:sldChg>
      <pc:sldChg chg="addSp delSp modSp mod">
        <pc:chgData name="Salma BEN AOUIENNE" userId="830a3314-92da-4d7a-8e27-60cafb223a56" providerId="ADAL" clId="{27F8E773-8118-4CE0-A0B3-3BC14AFE2519}" dt="2024-02-26T14:13:19.799" v="1249" actId="478"/>
        <pc:sldMkLst>
          <pc:docMk/>
          <pc:sldMk cId="1381810479" sldId="1488"/>
        </pc:sldMkLst>
        <pc:spChg chg="mod">
          <ac:chgData name="Salma BEN AOUIENNE" userId="830a3314-92da-4d7a-8e27-60cafb223a56" providerId="ADAL" clId="{27F8E773-8118-4CE0-A0B3-3BC14AFE2519}" dt="2024-02-26T14:11:26.214" v="1229"/>
          <ac:spMkLst>
            <pc:docMk/>
            <pc:sldMk cId="1381810479" sldId="1488"/>
            <ac:spMk id="4" creationId="{B52EAF58-0B7A-0D50-2360-9DE0FD8330BD}"/>
          </ac:spMkLst>
        </pc:spChg>
        <pc:spChg chg="mod">
          <ac:chgData name="Salma BEN AOUIENNE" userId="830a3314-92da-4d7a-8e27-60cafb223a56" providerId="ADAL" clId="{27F8E773-8118-4CE0-A0B3-3BC14AFE2519}" dt="2024-02-26T14:11:26.214" v="1229"/>
          <ac:spMkLst>
            <pc:docMk/>
            <pc:sldMk cId="1381810479" sldId="1488"/>
            <ac:spMk id="5" creationId="{5E36C0D4-5ABA-F307-412E-BFF08F9559C2}"/>
          </ac:spMkLst>
        </pc:spChg>
        <pc:spChg chg="mod">
          <ac:chgData name="Salma BEN AOUIENNE" userId="830a3314-92da-4d7a-8e27-60cafb223a56" providerId="ADAL" clId="{27F8E773-8118-4CE0-A0B3-3BC14AFE2519}" dt="2024-02-26T14:11:26.214" v="1229"/>
          <ac:spMkLst>
            <pc:docMk/>
            <pc:sldMk cId="1381810479" sldId="1488"/>
            <ac:spMk id="6" creationId="{27567BA5-A80C-6EEB-0C37-154837F493AF}"/>
          </ac:spMkLst>
        </pc:spChg>
        <pc:spChg chg="mod">
          <ac:chgData name="Salma BEN AOUIENNE" userId="830a3314-92da-4d7a-8e27-60cafb223a56" providerId="ADAL" clId="{27F8E773-8118-4CE0-A0B3-3BC14AFE2519}" dt="2024-02-26T14:11:26.214" v="1229"/>
          <ac:spMkLst>
            <pc:docMk/>
            <pc:sldMk cId="1381810479" sldId="1488"/>
            <ac:spMk id="7" creationId="{0BC2A860-3E61-8EC0-54CB-B69D61D29168}"/>
          </ac:spMkLst>
        </pc:spChg>
        <pc:spChg chg="mod">
          <ac:chgData name="Salma BEN AOUIENNE" userId="830a3314-92da-4d7a-8e27-60cafb223a56" providerId="ADAL" clId="{27F8E773-8118-4CE0-A0B3-3BC14AFE2519}" dt="2024-02-26T14:11:26.214" v="1229"/>
          <ac:spMkLst>
            <pc:docMk/>
            <pc:sldMk cId="1381810479" sldId="1488"/>
            <ac:spMk id="8" creationId="{CFEB894C-11C7-DFAE-8219-7D2DCBA046A1}"/>
          </ac:spMkLst>
        </pc:spChg>
        <pc:spChg chg="add mod">
          <ac:chgData name="Salma BEN AOUIENNE" userId="830a3314-92da-4d7a-8e27-60cafb223a56" providerId="ADAL" clId="{27F8E773-8118-4CE0-A0B3-3BC14AFE2519}" dt="2024-02-26T14:13:11.543" v="1247" actId="1076"/>
          <ac:spMkLst>
            <pc:docMk/>
            <pc:sldMk cId="1381810479" sldId="1488"/>
            <ac:spMk id="15" creationId="{D9A0E6F7-E401-A08D-6CD7-28E8A52872EF}"/>
          </ac:spMkLst>
        </pc:spChg>
        <pc:spChg chg="mod">
          <ac:chgData name="Salma BEN AOUIENNE" userId="830a3314-92da-4d7a-8e27-60cafb223a56" providerId="ADAL" clId="{27F8E773-8118-4CE0-A0B3-3BC14AFE2519}" dt="2024-02-26T14:13:17.114" v="1248"/>
          <ac:spMkLst>
            <pc:docMk/>
            <pc:sldMk cId="1381810479" sldId="1488"/>
            <ac:spMk id="19" creationId="{8C6160BB-E353-7EAC-B8B3-A330ED3D8D61}"/>
          </ac:spMkLst>
        </pc:spChg>
        <pc:spChg chg="mod">
          <ac:chgData name="Salma BEN AOUIENNE" userId="830a3314-92da-4d7a-8e27-60cafb223a56" providerId="ADAL" clId="{27F8E773-8118-4CE0-A0B3-3BC14AFE2519}" dt="2024-02-26T14:13:17.114" v="1248"/>
          <ac:spMkLst>
            <pc:docMk/>
            <pc:sldMk cId="1381810479" sldId="1488"/>
            <ac:spMk id="23" creationId="{28E8FEC4-C56C-E528-6856-8F3B76A6679E}"/>
          </ac:spMkLst>
        </pc:spChg>
        <pc:spChg chg="mod">
          <ac:chgData name="Salma BEN AOUIENNE" userId="830a3314-92da-4d7a-8e27-60cafb223a56" providerId="ADAL" clId="{27F8E773-8118-4CE0-A0B3-3BC14AFE2519}" dt="2024-02-26T14:13:17.114" v="1248"/>
          <ac:spMkLst>
            <pc:docMk/>
            <pc:sldMk cId="1381810479" sldId="1488"/>
            <ac:spMk id="24" creationId="{8FC8FE34-E442-BB8E-7BE9-D127067ED029}"/>
          </ac:spMkLst>
        </pc:spChg>
        <pc:spChg chg="mod">
          <ac:chgData name="Salma BEN AOUIENNE" userId="830a3314-92da-4d7a-8e27-60cafb223a56" providerId="ADAL" clId="{27F8E773-8118-4CE0-A0B3-3BC14AFE2519}" dt="2024-02-26T14:13:17.114" v="1248"/>
          <ac:spMkLst>
            <pc:docMk/>
            <pc:sldMk cId="1381810479" sldId="1488"/>
            <ac:spMk id="25" creationId="{8C5BBA3C-4A47-02EB-F1F3-797A61669E20}"/>
          </ac:spMkLst>
        </pc:spChg>
        <pc:spChg chg="mod">
          <ac:chgData name="Salma BEN AOUIENNE" userId="830a3314-92da-4d7a-8e27-60cafb223a56" providerId="ADAL" clId="{27F8E773-8118-4CE0-A0B3-3BC14AFE2519}" dt="2024-02-26T14:13:17.114" v="1248"/>
          <ac:spMkLst>
            <pc:docMk/>
            <pc:sldMk cId="1381810479" sldId="1488"/>
            <ac:spMk id="30" creationId="{2BBEAB68-51AD-138B-E607-3B8EA89159A0}"/>
          </ac:spMkLst>
        </pc:spChg>
        <pc:spChg chg="mod">
          <ac:chgData name="Salma BEN AOUIENNE" userId="830a3314-92da-4d7a-8e27-60cafb223a56" providerId="ADAL" clId="{27F8E773-8118-4CE0-A0B3-3BC14AFE2519}" dt="2024-02-26T14:11:39.263" v="1231" actId="1076"/>
          <ac:spMkLst>
            <pc:docMk/>
            <pc:sldMk cId="1381810479" sldId="1488"/>
            <ac:spMk id="34" creationId="{C83F4BC4-625C-7EA4-882A-19B8263A238E}"/>
          </ac:spMkLst>
        </pc:spChg>
        <pc:spChg chg="del">
          <ac:chgData name="Salma BEN AOUIENNE" userId="830a3314-92da-4d7a-8e27-60cafb223a56" providerId="ADAL" clId="{27F8E773-8118-4CE0-A0B3-3BC14AFE2519}" dt="2024-02-26T14:13:19.799" v="1249" actId="478"/>
          <ac:spMkLst>
            <pc:docMk/>
            <pc:sldMk cId="1381810479" sldId="1488"/>
            <ac:spMk id="37" creationId="{431A257A-3E62-7520-09DD-5B09F485BF85}"/>
          </ac:spMkLst>
        </pc:spChg>
        <pc:spChg chg="mod">
          <ac:chgData name="Salma BEN AOUIENNE" userId="830a3314-92da-4d7a-8e27-60cafb223a56" providerId="ADAL" clId="{27F8E773-8118-4CE0-A0B3-3BC14AFE2519}" dt="2024-02-26T14:12:46.292" v="1240" actId="1076"/>
          <ac:spMkLst>
            <pc:docMk/>
            <pc:sldMk cId="1381810479" sldId="1488"/>
            <ac:spMk id="41" creationId="{3C9BF22E-FBBD-9360-61C9-09D0A4FF2A18}"/>
          </ac:spMkLst>
        </pc:spChg>
        <pc:spChg chg="del mod">
          <ac:chgData name="Salma BEN AOUIENNE" userId="830a3314-92da-4d7a-8e27-60cafb223a56" providerId="ADAL" clId="{27F8E773-8118-4CE0-A0B3-3BC14AFE2519}" dt="2024-02-26T14:13:02.773" v="1243" actId="21"/>
          <ac:spMkLst>
            <pc:docMk/>
            <pc:sldMk cId="1381810479" sldId="1488"/>
            <ac:spMk id="46" creationId="{D9A0E6F7-E401-A08D-6CD7-28E8A52872EF}"/>
          </ac:spMkLst>
        </pc:spChg>
        <pc:spChg chg="mod">
          <ac:chgData name="Salma BEN AOUIENNE" userId="830a3314-92da-4d7a-8e27-60cafb223a56" providerId="ADAL" clId="{27F8E773-8118-4CE0-A0B3-3BC14AFE2519}" dt="2024-02-26T14:11:34.855" v="1230" actId="1076"/>
          <ac:spMkLst>
            <pc:docMk/>
            <pc:sldMk cId="1381810479" sldId="1488"/>
            <ac:spMk id="48" creationId="{E2954B06-494C-1B1A-E998-4D3D26DBBD24}"/>
          </ac:spMkLst>
        </pc:spChg>
        <pc:spChg chg="mod">
          <ac:chgData name="Salma BEN AOUIENNE" userId="830a3314-92da-4d7a-8e27-60cafb223a56" providerId="ADAL" clId="{27F8E773-8118-4CE0-A0B3-3BC14AFE2519}" dt="2024-02-26T14:11:34.855" v="1230" actId="1076"/>
          <ac:spMkLst>
            <pc:docMk/>
            <pc:sldMk cId="1381810479" sldId="1488"/>
            <ac:spMk id="50" creationId="{9F33770D-7A45-8444-E0CF-E76042CA4F57}"/>
          </ac:spMkLst>
        </pc:spChg>
        <pc:spChg chg="mod">
          <ac:chgData name="Salma BEN AOUIENNE" userId="830a3314-92da-4d7a-8e27-60cafb223a56" providerId="ADAL" clId="{27F8E773-8118-4CE0-A0B3-3BC14AFE2519}" dt="2024-02-26T14:11:34.855" v="1230" actId="1076"/>
          <ac:spMkLst>
            <pc:docMk/>
            <pc:sldMk cId="1381810479" sldId="1488"/>
            <ac:spMk id="52" creationId="{92D0603A-28C4-09C9-63AA-06F5E347DAB7}"/>
          </ac:spMkLst>
        </pc:spChg>
        <pc:spChg chg="mod">
          <ac:chgData name="Salma BEN AOUIENNE" userId="830a3314-92da-4d7a-8e27-60cafb223a56" providerId="ADAL" clId="{27F8E773-8118-4CE0-A0B3-3BC14AFE2519}" dt="2024-02-26T14:11:34.855" v="1230" actId="1076"/>
          <ac:spMkLst>
            <pc:docMk/>
            <pc:sldMk cId="1381810479" sldId="1488"/>
            <ac:spMk id="53" creationId="{A1C53DE6-9653-512C-2A84-DD1CEA8CF0BD}"/>
          </ac:spMkLst>
        </pc:spChg>
        <pc:grpChg chg="add mod">
          <ac:chgData name="Salma BEN AOUIENNE" userId="830a3314-92da-4d7a-8e27-60cafb223a56" providerId="ADAL" clId="{27F8E773-8118-4CE0-A0B3-3BC14AFE2519}" dt="2024-02-26T14:11:26.214" v="1229"/>
          <ac:grpSpMkLst>
            <pc:docMk/>
            <pc:sldMk cId="1381810479" sldId="1488"/>
            <ac:grpSpMk id="2" creationId="{B4C03398-81C3-CCE1-2685-983A9CD40037}"/>
          </ac:grpSpMkLst>
        </pc:grpChg>
        <pc:grpChg chg="mod">
          <ac:chgData name="Salma BEN AOUIENNE" userId="830a3314-92da-4d7a-8e27-60cafb223a56" providerId="ADAL" clId="{27F8E773-8118-4CE0-A0B3-3BC14AFE2519}" dt="2024-02-26T14:11:26.214" v="1229"/>
          <ac:grpSpMkLst>
            <pc:docMk/>
            <pc:sldMk cId="1381810479" sldId="1488"/>
            <ac:grpSpMk id="3" creationId="{AD38B963-C92F-F974-63A1-0647034148E3}"/>
          </ac:grpSpMkLst>
        </pc:grpChg>
        <pc:grpChg chg="add mod">
          <ac:chgData name="Salma BEN AOUIENNE" userId="830a3314-92da-4d7a-8e27-60cafb223a56" providerId="ADAL" clId="{27F8E773-8118-4CE0-A0B3-3BC14AFE2519}" dt="2024-02-26T14:13:17.114" v="1248"/>
          <ac:grpSpMkLst>
            <pc:docMk/>
            <pc:sldMk cId="1381810479" sldId="1488"/>
            <ac:grpSpMk id="17" creationId="{AD976782-A2C5-B9B4-43EF-40AFCA810EF4}"/>
          </ac:grpSpMkLst>
        </pc:grpChg>
        <pc:grpChg chg="mod">
          <ac:chgData name="Salma BEN AOUIENNE" userId="830a3314-92da-4d7a-8e27-60cafb223a56" providerId="ADAL" clId="{27F8E773-8118-4CE0-A0B3-3BC14AFE2519}" dt="2024-02-26T14:13:17.114" v="1248"/>
          <ac:grpSpMkLst>
            <pc:docMk/>
            <pc:sldMk cId="1381810479" sldId="1488"/>
            <ac:grpSpMk id="18" creationId="{CDCE9E60-8C18-E4D2-2D9A-F3B67C2FE403}"/>
          </ac:grpSpMkLst>
        </pc:grpChg>
        <pc:grpChg chg="mod">
          <ac:chgData name="Salma BEN AOUIENNE" userId="830a3314-92da-4d7a-8e27-60cafb223a56" providerId="ADAL" clId="{27F8E773-8118-4CE0-A0B3-3BC14AFE2519}" dt="2024-02-26T14:12:24.748" v="1239" actId="196"/>
          <ac:grpSpMkLst>
            <pc:docMk/>
            <pc:sldMk cId="1381810479" sldId="1488"/>
            <ac:grpSpMk id="42" creationId="{0D27A57E-B420-017A-3641-CAF1B4C71E9E}"/>
          </ac:grpSpMkLst>
        </pc:grpChg>
        <pc:grpChg chg="mod">
          <ac:chgData name="Salma BEN AOUIENNE" userId="830a3314-92da-4d7a-8e27-60cafb223a56" providerId="ADAL" clId="{27F8E773-8118-4CE0-A0B3-3BC14AFE2519}" dt="2024-02-26T14:11:39.263" v="1231" actId="1076"/>
          <ac:grpSpMkLst>
            <pc:docMk/>
            <pc:sldMk cId="1381810479" sldId="1488"/>
            <ac:grpSpMk id="64" creationId="{A5C4885E-B9D0-4BCC-65F6-19C060EFB8E0}"/>
          </ac:grpSpMkLst>
        </pc:grpChg>
        <pc:picChg chg="mod">
          <ac:chgData name="Salma BEN AOUIENNE" userId="830a3314-92da-4d7a-8e27-60cafb223a56" providerId="ADAL" clId="{27F8E773-8118-4CE0-A0B3-3BC14AFE2519}" dt="2024-02-26T14:11:26.214" v="1229"/>
          <ac:picMkLst>
            <pc:docMk/>
            <pc:sldMk cId="1381810479" sldId="1488"/>
            <ac:picMk id="9" creationId="{6AC91D0F-4730-BA35-C4D8-9A0DA3F025A7}"/>
          </ac:picMkLst>
        </pc:picChg>
        <pc:picChg chg="mod">
          <ac:chgData name="Salma BEN AOUIENNE" userId="830a3314-92da-4d7a-8e27-60cafb223a56" providerId="ADAL" clId="{27F8E773-8118-4CE0-A0B3-3BC14AFE2519}" dt="2024-02-26T14:12:06.963" v="1237" actId="1076"/>
          <ac:picMkLst>
            <pc:docMk/>
            <pc:sldMk cId="1381810479" sldId="1488"/>
            <ac:picMk id="16" creationId="{F0E91494-8439-7262-AD5D-16EEF7A7D8EC}"/>
          </ac:picMkLst>
        </pc:picChg>
        <pc:picChg chg="mod">
          <ac:chgData name="Salma BEN AOUIENNE" userId="830a3314-92da-4d7a-8e27-60cafb223a56" providerId="ADAL" clId="{27F8E773-8118-4CE0-A0B3-3BC14AFE2519}" dt="2024-02-26T14:13:17.114" v="1248"/>
          <ac:picMkLst>
            <pc:docMk/>
            <pc:sldMk cId="1381810479" sldId="1488"/>
            <ac:picMk id="31" creationId="{7D530A03-0D83-A485-E6F5-98048D5E8142}"/>
          </ac:picMkLst>
        </pc:picChg>
        <pc:cxnChg chg="mod">
          <ac:chgData name="Salma BEN AOUIENNE" userId="830a3314-92da-4d7a-8e27-60cafb223a56" providerId="ADAL" clId="{27F8E773-8118-4CE0-A0B3-3BC14AFE2519}" dt="2024-02-26T14:13:07.560" v="1245" actId="14100"/>
          <ac:cxnSpMkLst>
            <pc:docMk/>
            <pc:sldMk cId="1381810479" sldId="1488"/>
            <ac:cxnSpMk id="40" creationId="{C6AC0823-8301-AAEE-50CD-12062DA978C4}"/>
          </ac:cxnSpMkLst>
        </pc:cxnChg>
        <pc:cxnChg chg="mod">
          <ac:chgData name="Salma BEN AOUIENNE" userId="830a3314-92da-4d7a-8e27-60cafb223a56" providerId="ADAL" clId="{27F8E773-8118-4CE0-A0B3-3BC14AFE2519}" dt="2024-02-26T14:12:55.750" v="1242" actId="14100"/>
          <ac:cxnSpMkLst>
            <pc:docMk/>
            <pc:sldMk cId="1381810479" sldId="1488"/>
            <ac:cxnSpMk id="43" creationId="{B01D1B43-20F7-5A69-DCD7-BD231A92B8CF}"/>
          </ac:cxnSpMkLst>
        </pc:cxnChg>
      </pc:sldChg>
      <pc:sldChg chg="addSp modSp modAnim">
        <pc:chgData name="Salma BEN AOUIENNE" userId="830a3314-92da-4d7a-8e27-60cafb223a56" providerId="ADAL" clId="{27F8E773-8118-4CE0-A0B3-3BC14AFE2519}" dt="2024-02-26T14:20:40.391" v="1374"/>
        <pc:sldMkLst>
          <pc:docMk/>
          <pc:sldMk cId="4043846923" sldId="1511"/>
        </pc:sldMkLst>
        <pc:spChg chg="mod">
          <ac:chgData name="Salma BEN AOUIENNE" userId="830a3314-92da-4d7a-8e27-60cafb223a56" providerId="ADAL" clId="{27F8E773-8118-4CE0-A0B3-3BC14AFE2519}" dt="2024-02-26T14:20:40.391" v="1374"/>
          <ac:spMkLst>
            <pc:docMk/>
            <pc:sldMk cId="4043846923" sldId="1511"/>
            <ac:spMk id="9" creationId="{14CBBC82-F2F7-6174-783C-79D2D302F4B3}"/>
          </ac:spMkLst>
        </pc:spChg>
        <pc:spChg chg="mod">
          <ac:chgData name="Salma BEN AOUIENNE" userId="830a3314-92da-4d7a-8e27-60cafb223a56" providerId="ADAL" clId="{27F8E773-8118-4CE0-A0B3-3BC14AFE2519}" dt="2024-02-26T14:20:40.391" v="1374"/>
          <ac:spMkLst>
            <pc:docMk/>
            <pc:sldMk cId="4043846923" sldId="1511"/>
            <ac:spMk id="10" creationId="{DA36EE71-DC95-1AE0-145B-E89EE4341984}"/>
          </ac:spMkLst>
        </pc:spChg>
        <pc:spChg chg="mod">
          <ac:chgData name="Salma BEN AOUIENNE" userId="830a3314-92da-4d7a-8e27-60cafb223a56" providerId="ADAL" clId="{27F8E773-8118-4CE0-A0B3-3BC14AFE2519}" dt="2024-02-26T14:20:40.391" v="1374"/>
          <ac:spMkLst>
            <pc:docMk/>
            <pc:sldMk cId="4043846923" sldId="1511"/>
            <ac:spMk id="11" creationId="{80D9FC99-6510-7F97-4796-0309FD7A0407}"/>
          </ac:spMkLst>
        </pc:spChg>
        <pc:spChg chg="mod">
          <ac:chgData name="Salma BEN AOUIENNE" userId="830a3314-92da-4d7a-8e27-60cafb223a56" providerId="ADAL" clId="{27F8E773-8118-4CE0-A0B3-3BC14AFE2519}" dt="2024-02-26T14:20:40.391" v="1374"/>
          <ac:spMkLst>
            <pc:docMk/>
            <pc:sldMk cId="4043846923" sldId="1511"/>
            <ac:spMk id="12" creationId="{8B68BAE0-EE77-4E57-C172-245D2E7C515A}"/>
          </ac:spMkLst>
        </pc:spChg>
        <pc:spChg chg="mod">
          <ac:chgData name="Salma BEN AOUIENNE" userId="830a3314-92da-4d7a-8e27-60cafb223a56" providerId="ADAL" clId="{27F8E773-8118-4CE0-A0B3-3BC14AFE2519}" dt="2024-02-26T14:20:40.391" v="1374"/>
          <ac:spMkLst>
            <pc:docMk/>
            <pc:sldMk cId="4043846923" sldId="1511"/>
            <ac:spMk id="13" creationId="{85D28C34-36FD-DD54-12E9-F7742DA0CF26}"/>
          </ac:spMkLst>
        </pc:spChg>
        <pc:spChg chg="mod">
          <ac:chgData name="Salma BEN AOUIENNE" userId="830a3314-92da-4d7a-8e27-60cafb223a56" providerId="ADAL" clId="{27F8E773-8118-4CE0-A0B3-3BC14AFE2519}" dt="2024-02-26T14:20:24.030" v="1370" actId="1076"/>
          <ac:spMkLst>
            <pc:docMk/>
            <pc:sldMk cId="4043846923" sldId="1511"/>
            <ac:spMk id="165" creationId="{9357852B-734E-ED27-A72A-0B19FA4E42DC}"/>
          </ac:spMkLst>
        </pc:spChg>
        <pc:grpChg chg="add mod">
          <ac:chgData name="Salma BEN AOUIENNE" userId="830a3314-92da-4d7a-8e27-60cafb223a56" providerId="ADAL" clId="{27F8E773-8118-4CE0-A0B3-3BC14AFE2519}" dt="2024-02-26T14:20:27.260" v="1372"/>
          <ac:grpSpMkLst>
            <pc:docMk/>
            <pc:sldMk cId="4043846923" sldId="1511"/>
            <ac:grpSpMk id="4" creationId="{541BD568-6DC2-5C9B-AD0D-8BCA542DD126}"/>
          </ac:grpSpMkLst>
        </pc:grpChg>
        <pc:grpChg chg="add mod">
          <ac:chgData name="Salma BEN AOUIENNE" userId="830a3314-92da-4d7a-8e27-60cafb223a56" providerId="ADAL" clId="{27F8E773-8118-4CE0-A0B3-3BC14AFE2519}" dt="2024-02-26T14:20:40.391" v="1374"/>
          <ac:grpSpMkLst>
            <pc:docMk/>
            <pc:sldMk cId="4043846923" sldId="1511"/>
            <ac:grpSpMk id="7" creationId="{B0020A95-0798-A08C-926F-289D67100E73}"/>
          </ac:grpSpMkLst>
        </pc:grpChg>
        <pc:grpChg chg="mod">
          <ac:chgData name="Salma BEN AOUIENNE" userId="830a3314-92da-4d7a-8e27-60cafb223a56" providerId="ADAL" clId="{27F8E773-8118-4CE0-A0B3-3BC14AFE2519}" dt="2024-02-26T14:20:40.391" v="1374"/>
          <ac:grpSpMkLst>
            <pc:docMk/>
            <pc:sldMk cId="4043846923" sldId="1511"/>
            <ac:grpSpMk id="8" creationId="{BD8D03E7-F431-6BF7-AD9C-915B2761598A}"/>
          </ac:grpSpMkLst>
        </pc:grpChg>
        <pc:grpChg chg="mod">
          <ac:chgData name="Salma BEN AOUIENNE" userId="830a3314-92da-4d7a-8e27-60cafb223a56" providerId="ADAL" clId="{27F8E773-8118-4CE0-A0B3-3BC14AFE2519}" dt="2024-02-26T14:20:24.030" v="1370" actId="1076"/>
          <ac:grpSpMkLst>
            <pc:docMk/>
            <pc:sldMk cId="4043846923" sldId="1511"/>
            <ac:grpSpMk id="161" creationId="{BB0FB7E1-CE21-F67A-6984-568C17A3056B}"/>
          </ac:grpSpMkLst>
        </pc:grpChg>
        <pc:grpChg chg="mod">
          <ac:chgData name="Salma BEN AOUIENNE" userId="830a3314-92da-4d7a-8e27-60cafb223a56" providerId="ADAL" clId="{27F8E773-8118-4CE0-A0B3-3BC14AFE2519}" dt="2024-02-26T14:20:24.030" v="1370" actId="1076"/>
          <ac:grpSpMkLst>
            <pc:docMk/>
            <pc:sldMk cId="4043846923" sldId="1511"/>
            <ac:grpSpMk id="162" creationId="{03AA6E15-34A8-FEB8-BD2E-E3457EF9D113}"/>
          </ac:grpSpMkLst>
        </pc:grpChg>
        <pc:grpChg chg="mod">
          <ac:chgData name="Salma BEN AOUIENNE" userId="830a3314-92da-4d7a-8e27-60cafb223a56" providerId="ADAL" clId="{27F8E773-8118-4CE0-A0B3-3BC14AFE2519}" dt="2024-02-26T14:20:24.030" v="1370" actId="1076"/>
          <ac:grpSpMkLst>
            <pc:docMk/>
            <pc:sldMk cId="4043846923" sldId="1511"/>
            <ac:grpSpMk id="164" creationId="{25E4FC53-C673-FE91-6CC3-4E9149887895}"/>
          </ac:grpSpMkLst>
        </pc:grpChg>
        <pc:grpChg chg="mod">
          <ac:chgData name="Salma BEN AOUIENNE" userId="830a3314-92da-4d7a-8e27-60cafb223a56" providerId="ADAL" clId="{27F8E773-8118-4CE0-A0B3-3BC14AFE2519}" dt="2024-02-26T14:20:24.030" v="1370" actId="1076"/>
          <ac:grpSpMkLst>
            <pc:docMk/>
            <pc:sldMk cId="4043846923" sldId="1511"/>
            <ac:grpSpMk id="2206" creationId="{535F58B3-EBA5-5EC3-9237-58CE352AF0E3}"/>
          </ac:grpSpMkLst>
        </pc:grpChg>
        <pc:grpChg chg="mod">
          <ac:chgData name="Salma BEN AOUIENNE" userId="830a3314-92da-4d7a-8e27-60cafb223a56" providerId="ADAL" clId="{27F8E773-8118-4CE0-A0B3-3BC14AFE2519}" dt="2024-02-26T14:20:24.030" v="1370" actId="1076"/>
          <ac:grpSpMkLst>
            <pc:docMk/>
            <pc:sldMk cId="4043846923" sldId="1511"/>
            <ac:grpSpMk id="2252" creationId="{6AB7ED46-DB03-2FA1-DA8D-DCA95F778D0B}"/>
          </ac:grpSpMkLst>
        </pc:grpChg>
        <pc:grpChg chg="mod">
          <ac:chgData name="Salma BEN AOUIENNE" userId="830a3314-92da-4d7a-8e27-60cafb223a56" providerId="ADAL" clId="{27F8E773-8118-4CE0-A0B3-3BC14AFE2519}" dt="2024-02-26T14:20:24.030" v="1370" actId="1076"/>
          <ac:grpSpMkLst>
            <pc:docMk/>
            <pc:sldMk cId="4043846923" sldId="1511"/>
            <ac:grpSpMk id="2253" creationId="{87259A18-A6DC-5676-A9EB-5ECFAFE2086E}"/>
          </ac:grpSpMkLst>
        </pc:grpChg>
        <pc:grpChg chg="mod">
          <ac:chgData name="Salma BEN AOUIENNE" userId="830a3314-92da-4d7a-8e27-60cafb223a56" providerId="ADAL" clId="{27F8E773-8118-4CE0-A0B3-3BC14AFE2519}" dt="2024-02-26T14:20:24.030" v="1370" actId="1076"/>
          <ac:grpSpMkLst>
            <pc:docMk/>
            <pc:sldMk cId="4043846923" sldId="1511"/>
            <ac:grpSpMk id="2254" creationId="{BC282549-BC3B-6DB3-521A-9886734EDBF3}"/>
          </ac:grpSpMkLst>
        </pc:grpChg>
        <pc:grpChg chg="mod">
          <ac:chgData name="Salma BEN AOUIENNE" userId="830a3314-92da-4d7a-8e27-60cafb223a56" providerId="ADAL" clId="{27F8E773-8118-4CE0-A0B3-3BC14AFE2519}" dt="2024-02-26T14:20:24.030" v="1370" actId="1076"/>
          <ac:grpSpMkLst>
            <pc:docMk/>
            <pc:sldMk cId="4043846923" sldId="1511"/>
            <ac:grpSpMk id="2255" creationId="{CA03832D-E2A4-7425-9251-56B87C302E66}"/>
          </ac:grpSpMkLst>
        </pc:grpChg>
        <pc:grpChg chg="mod">
          <ac:chgData name="Salma BEN AOUIENNE" userId="830a3314-92da-4d7a-8e27-60cafb223a56" providerId="ADAL" clId="{27F8E773-8118-4CE0-A0B3-3BC14AFE2519}" dt="2024-02-26T14:20:24.030" v="1370" actId="1076"/>
          <ac:grpSpMkLst>
            <pc:docMk/>
            <pc:sldMk cId="4043846923" sldId="1511"/>
            <ac:grpSpMk id="2256" creationId="{56AE42E0-F61A-33B0-CDD7-A5CFB8BC61EA}"/>
          </ac:grpSpMkLst>
        </pc:grpChg>
        <pc:grpChg chg="mod">
          <ac:chgData name="Salma BEN AOUIENNE" userId="830a3314-92da-4d7a-8e27-60cafb223a56" providerId="ADAL" clId="{27F8E773-8118-4CE0-A0B3-3BC14AFE2519}" dt="2024-02-26T14:20:24.030" v="1370" actId="1076"/>
          <ac:grpSpMkLst>
            <pc:docMk/>
            <pc:sldMk cId="4043846923" sldId="1511"/>
            <ac:grpSpMk id="2257" creationId="{2721D595-1213-515C-01CC-7D552C6E418C}"/>
          </ac:grpSpMkLst>
        </pc:grpChg>
        <pc:grpChg chg="mod">
          <ac:chgData name="Salma BEN AOUIENNE" userId="830a3314-92da-4d7a-8e27-60cafb223a56" providerId="ADAL" clId="{27F8E773-8118-4CE0-A0B3-3BC14AFE2519}" dt="2024-02-26T14:20:24.030" v="1370" actId="1076"/>
          <ac:grpSpMkLst>
            <pc:docMk/>
            <pc:sldMk cId="4043846923" sldId="1511"/>
            <ac:grpSpMk id="2258" creationId="{349417FF-E21A-1CF8-360E-C5B0419F9EBA}"/>
          </ac:grpSpMkLst>
        </pc:grpChg>
        <pc:grpChg chg="mod">
          <ac:chgData name="Salma BEN AOUIENNE" userId="830a3314-92da-4d7a-8e27-60cafb223a56" providerId="ADAL" clId="{27F8E773-8118-4CE0-A0B3-3BC14AFE2519}" dt="2024-02-26T14:20:24.030" v="1370" actId="1076"/>
          <ac:grpSpMkLst>
            <pc:docMk/>
            <pc:sldMk cId="4043846923" sldId="1511"/>
            <ac:grpSpMk id="2259" creationId="{ED77B8BE-1289-B7A4-6EDA-6A1C9E10EC39}"/>
          </ac:grpSpMkLst>
        </pc:grpChg>
        <pc:grpChg chg="mod">
          <ac:chgData name="Salma BEN AOUIENNE" userId="830a3314-92da-4d7a-8e27-60cafb223a56" providerId="ADAL" clId="{27F8E773-8118-4CE0-A0B3-3BC14AFE2519}" dt="2024-02-26T14:20:24.030" v="1370" actId="1076"/>
          <ac:grpSpMkLst>
            <pc:docMk/>
            <pc:sldMk cId="4043846923" sldId="1511"/>
            <ac:grpSpMk id="2260" creationId="{E563105B-FC3A-17B2-A17E-6F0CBEFE58ED}"/>
          </ac:grpSpMkLst>
        </pc:grpChg>
        <pc:grpChg chg="mod">
          <ac:chgData name="Salma BEN AOUIENNE" userId="830a3314-92da-4d7a-8e27-60cafb223a56" providerId="ADAL" clId="{27F8E773-8118-4CE0-A0B3-3BC14AFE2519}" dt="2024-02-26T14:20:24.030" v="1370" actId="1076"/>
          <ac:grpSpMkLst>
            <pc:docMk/>
            <pc:sldMk cId="4043846923" sldId="1511"/>
            <ac:grpSpMk id="2261" creationId="{4D353A2D-091F-CFD9-4F8B-112C385084CB}"/>
          </ac:grpSpMkLst>
        </pc:grpChg>
        <pc:grpChg chg="mod">
          <ac:chgData name="Salma BEN AOUIENNE" userId="830a3314-92da-4d7a-8e27-60cafb223a56" providerId="ADAL" clId="{27F8E773-8118-4CE0-A0B3-3BC14AFE2519}" dt="2024-02-26T14:20:25.573" v="1371" actId="167"/>
          <ac:grpSpMkLst>
            <pc:docMk/>
            <pc:sldMk cId="4043846923" sldId="1511"/>
            <ac:grpSpMk id="2342" creationId="{90631B65-57EB-3040-4A87-F525F79B588A}"/>
          </ac:grpSpMkLst>
        </pc:grpChg>
        <pc:picChg chg="mod">
          <ac:chgData name="Salma BEN AOUIENNE" userId="830a3314-92da-4d7a-8e27-60cafb223a56" providerId="ADAL" clId="{27F8E773-8118-4CE0-A0B3-3BC14AFE2519}" dt="2024-02-26T14:20:40.391" v="1374"/>
          <ac:picMkLst>
            <pc:docMk/>
            <pc:sldMk cId="4043846923" sldId="1511"/>
            <ac:picMk id="14" creationId="{A3CFCC81-73DF-84D2-5F36-4DEAC4699B87}"/>
          </ac:picMkLst>
        </pc:picChg>
        <pc:picChg chg="mod">
          <ac:chgData name="Salma BEN AOUIENNE" userId="830a3314-92da-4d7a-8e27-60cafb223a56" providerId="ADAL" clId="{27F8E773-8118-4CE0-A0B3-3BC14AFE2519}" dt="2024-02-26T14:20:24.030" v="1370" actId="1076"/>
          <ac:picMkLst>
            <pc:docMk/>
            <pc:sldMk cId="4043846923" sldId="1511"/>
            <ac:picMk id="163" creationId="{C4808874-1A68-E7BD-5D6E-52DD174F2952}"/>
          </ac:picMkLst>
        </pc:picChg>
        <pc:picChg chg="mod">
          <ac:chgData name="Salma BEN AOUIENNE" userId="830a3314-92da-4d7a-8e27-60cafb223a56" providerId="ADAL" clId="{27F8E773-8118-4CE0-A0B3-3BC14AFE2519}" dt="2024-02-26T14:20:24.030" v="1370" actId="1076"/>
          <ac:picMkLst>
            <pc:docMk/>
            <pc:sldMk cId="4043846923" sldId="1511"/>
            <ac:picMk id="166" creationId="{317D722C-74AF-BD5B-C3C6-A37FA9A8BCB7}"/>
          </ac:picMkLst>
        </pc:picChg>
        <pc:picChg chg="mod">
          <ac:chgData name="Salma BEN AOUIENNE" userId="830a3314-92da-4d7a-8e27-60cafb223a56" providerId="ADAL" clId="{27F8E773-8118-4CE0-A0B3-3BC14AFE2519}" dt="2024-02-26T14:20:24.030" v="1370" actId="1076"/>
          <ac:picMkLst>
            <pc:docMk/>
            <pc:sldMk cId="4043846923" sldId="1511"/>
            <ac:picMk id="167" creationId="{BBBA98F9-D6CA-D799-41DC-503C9358910F}"/>
          </ac:picMkLst>
        </pc:picChg>
        <pc:picChg chg="mod">
          <ac:chgData name="Salma BEN AOUIENNE" userId="830a3314-92da-4d7a-8e27-60cafb223a56" providerId="ADAL" clId="{27F8E773-8118-4CE0-A0B3-3BC14AFE2519}" dt="2024-02-26T14:20:24.030" v="1370" actId="1076"/>
          <ac:picMkLst>
            <pc:docMk/>
            <pc:sldMk cId="4043846923" sldId="1511"/>
            <ac:picMk id="168" creationId="{ACF8F984-6B39-644F-B7E4-72C864E72048}"/>
          </ac:picMkLst>
        </pc:picChg>
        <pc:picChg chg="mod">
          <ac:chgData name="Salma BEN AOUIENNE" userId="830a3314-92da-4d7a-8e27-60cafb223a56" providerId="ADAL" clId="{27F8E773-8118-4CE0-A0B3-3BC14AFE2519}" dt="2024-02-26T14:20:24.030" v="1370" actId="1076"/>
          <ac:picMkLst>
            <pc:docMk/>
            <pc:sldMk cId="4043846923" sldId="1511"/>
            <ac:picMk id="169" creationId="{9F545609-B771-3C5C-2223-46524BC67696}"/>
          </ac:picMkLst>
        </pc:picChg>
        <pc:picChg chg="mod">
          <ac:chgData name="Salma BEN AOUIENNE" userId="830a3314-92da-4d7a-8e27-60cafb223a56" providerId="ADAL" clId="{27F8E773-8118-4CE0-A0B3-3BC14AFE2519}" dt="2024-02-26T14:20:24.030" v="1370" actId="1076"/>
          <ac:picMkLst>
            <pc:docMk/>
            <pc:sldMk cId="4043846923" sldId="1511"/>
            <ac:picMk id="171" creationId="{DBCA7A35-F0CA-9BDA-9C3B-E87C9A45EA12}"/>
          </ac:picMkLst>
        </pc:picChg>
        <pc:picChg chg="mod">
          <ac:chgData name="Salma BEN AOUIENNE" userId="830a3314-92da-4d7a-8e27-60cafb223a56" providerId="ADAL" clId="{27F8E773-8118-4CE0-A0B3-3BC14AFE2519}" dt="2024-02-26T14:20:24.030" v="1370" actId="1076"/>
          <ac:picMkLst>
            <pc:docMk/>
            <pc:sldMk cId="4043846923" sldId="1511"/>
            <ac:picMk id="172" creationId="{53C6B8A7-CCE9-DA97-8CED-79F5F59C9795}"/>
          </ac:picMkLst>
        </pc:picChg>
        <pc:picChg chg="mod">
          <ac:chgData name="Salma BEN AOUIENNE" userId="830a3314-92da-4d7a-8e27-60cafb223a56" providerId="ADAL" clId="{27F8E773-8118-4CE0-A0B3-3BC14AFE2519}" dt="2024-02-26T14:20:24.030" v="1370" actId="1076"/>
          <ac:picMkLst>
            <pc:docMk/>
            <pc:sldMk cId="4043846923" sldId="1511"/>
            <ac:picMk id="173" creationId="{F1FF2827-4687-5B25-2690-F0D5084FDF60}"/>
          </ac:picMkLst>
        </pc:picChg>
        <pc:picChg chg="mod">
          <ac:chgData name="Salma BEN AOUIENNE" userId="830a3314-92da-4d7a-8e27-60cafb223a56" providerId="ADAL" clId="{27F8E773-8118-4CE0-A0B3-3BC14AFE2519}" dt="2024-02-26T14:20:24.030" v="1370" actId="1076"/>
          <ac:picMkLst>
            <pc:docMk/>
            <pc:sldMk cId="4043846923" sldId="1511"/>
            <ac:picMk id="2194" creationId="{8B415D4B-1E6F-F64C-DF2C-B14DA189ACF1}"/>
          </ac:picMkLst>
        </pc:picChg>
        <pc:picChg chg="mod">
          <ac:chgData name="Salma BEN AOUIENNE" userId="830a3314-92da-4d7a-8e27-60cafb223a56" providerId="ADAL" clId="{27F8E773-8118-4CE0-A0B3-3BC14AFE2519}" dt="2024-02-26T14:20:24.030" v="1370" actId="1076"/>
          <ac:picMkLst>
            <pc:docMk/>
            <pc:sldMk cId="4043846923" sldId="1511"/>
            <ac:picMk id="2195" creationId="{87DC96E3-B09D-FE94-C23F-9C227C02537F}"/>
          </ac:picMkLst>
        </pc:picChg>
        <pc:picChg chg="mod">
          <ac:chgData name="Salma BEN AOUIENNE" userId="830a3314-92da-4d7a-8e27-60cafb223a56" providerId="ADAL" clId="{27F8E773-8118-4CE0-A0B3-3BC14AFE2519}" dt="2024-02-26T14:20:24.030" v="1370" actId="1076"/>
          <ac:picMkLst>
            <pc:docMk/>
            <pc:sldMk cId="4043846923" sldId="1511"/>
            <ac:picMk id="2196" creationId="{5550E523-9365-61DB-CE1D-B7576F245717}"/>
          </ac:picMkLst>
        </pc:picChg>
        <pc:picChg chg="mod">
          <ac:chgData name="Salma BEN AOUIENNE" userId="830a3314-92da-4d7a-8e27-60cafb223a56" providerId="ADAL" clId="{27F8E773-8118-4CE0-A0B3-3BC14AFE2519}" dt="2024-02-26T14:20:24.030" v="1370" actId="1076"/>
          <ac:picMkLst>
            <pc:docMk/>
            <pc:sldMk cId="4043846923" sldId="1511"/>
            <ac:picMk id="2197" creationId="{FF485ACD-FFEA-F0A1-885B-BC154B993542}"/>
          </ac:picMkLst>
        </pc:picChg>
        <pc:picChg chg="mod">
          <ac:chgData name="Salma BEN AOUIENNE" userId="830a3314-92da-4d7a-8e27-60cafb223a56" providerId="ADAL" clId="{27F8E773-8118-4CE0-A0B3-3BC14AFE2519}" dt="2024-02-26T14:20:24.030" v="1370" actId="1076"/>
          <ac:picMkLst>
            <pc:docMk/>
            <pc:sldMk cId="4043846923" sldId="1511"/>
            <ac:picMk id="2198" creationId="{1F55A8AD-C5D3-DD26-2D6A-F652265EF483}"/>
          </ac:picMkLst>
        </pc:picChg>
        <pc:picChg chg="mod">
          <ac:chgData name="Salma BEN AOUIENNE" userId="830a3314-92da-4d7a-8e27-60cafb223a56" providerId="ADAL" clId="{27F8E773-8118-4CE0-A0B3-3BC14AFE2519}" dt="2024-02-26T14:20:24.030" v="1370" actId="1076"/>
          <ac:picMkLst>
            <pc:docMk/>
            <pc:sldMk cId="4043846923" sldId="1511"/>
            <ac:picMk id="2199" creationId="{AC68D822-0B86-E557-2352-A72766D6D3E7}"/>
          </ac:picMkLst>
        </pc:picChg>
        <pc:picChg chg="mod">
          <ac:chgData name="Salma BEN AOUIENNE" userId="830a3314-92da-4d7a-8e27-60cafb223a56" providerId="ADAL" clId="{27F8E773-8118-4CE0-A0B3-3BC14AFE2519}" dt="2024-02-26T14:20:24.030" v="1370" actId="1076"/>
          <ac:picMkLst>
            <pc:docMk/>
            <pc:sldMk cId="4043846923" sldId="1511"/>
            <ac:picMk id="2200" creationId="{8826A309-5A13-99B4-B3D2-17ACB6CC63CD}"/>
          </ac:picMkLst>
        </pc:picChg>
        <pc:picChg chg="mod">
          <ac:chgData name="Salma BEN AOUIENNE" userId="830a3314-92da-4d7a-8e27-60cafb223a56" providerId="ADAL" clId="{27F8E773-8118-4CE0-A0B3-3BC14AFE2519}" dt="2024-02-26T14:20:24.030" v="1370" actId="1076"/>
          <ac:picMkLst>
            <pc:docMk/>
            <pc:sldMk cId="4043846923" sldId="1511"/>
            <ac:picMk id="2201" creationId="{B0792536-4BA1-9489-D1BB-0A93750763D2}"/>
          </ac:picMkLst>
        </pc:picChg>
        <pc:picChg chg="mod">
          <ac:chgData name="Salma BEN AOUIENNE" userId="830a3314-92da-4d7a-8e27-60cafb223a56" providerId="ADAL" clId="{27F8E773-8118-4CE0-A0B3-3BC14AFE2519}" dt="2024-02-26T14:20:24.030" v="1370" actId="1076"/>
          <ac:picMkLst>
            <pc:docMk/>
            <pc:sldMk cId="4043846923" sldId="1511"/>
            <ac:picMk id="2202" creationId="{7864F69B-3A46-4556-52B0-849D03DAD8C8}"/>
          </ac:picMkLst>
        </pc:picChg>
        <pc:picChg chg="mod">
          <ac:chgData name="Salma BEN AOUIENNE" userId="830a3314-92da-4d7a-8e27-60cafb223a56" providerId="ADAL" clId="{27F8E773-8118-4CE0-A0B3-3BC14AFE2519}" dt="2024-02-26T14:20:24.030" v="1370" actId="1076"/>
          <ac:picMkLst>
            <pc:docMk/>
            <pc:sldMk cId="4043846923" sldId="1511"/>
            <ac:picMk id="2203" creationId="{D301E4B8-BB60-EFE2-4C69-7E1A02CDED27}"/>
          </ac:picMkLst>
        </pc:picChg>
        <pc:picChg chg="mod">
          <ac:chgData name="Salma BEN AOUIENNE" userId="830a3314-92da-4d7a-8e27-60cafb223a56" providerId="ADAL" clId="{27F8E773-8118-4CE0-A0B3-3BC14AFE2519}" dt="2024-02-26T14:20:24.030" v="1370" actId="1076"/>
          <ac:picMkLst>
            <pc:docMk/>
            <pc:sldMk cId="4043846923" sldId="1511"/>
            <ac:picMk id="2204" creationId="{B9B10BEB-CDA9-0F99-5224-D1DAC329855E}"/>
          </ac:picMkLst>
        </pc:picChg>
        <pc:picChg chg="mod">
          <ac:chgData name="Salma BEN AOUIENNE" userId="830a3314-92da-4d7a-8e27-60cafb223a56" providerId="ADAL" clId="{27F8E773-8118-4CE0-A0B3-3BC14AFE2519}" dt="2024-02-26T14:20:24.030" v="1370" actId="1076"/>
          <ac:picMkLst>
            <pc:docMk/>
            <pc:sldMk cId="4043846923" sldId="1511"/>
            <ac:picMk id="2205" creationId="{84D06311-F3C2-3A68-91B6-B0374DD68092}"/>
          </ac:picMkLst>
        </pc:picChg>
        <pc:picChg chg="mod">
          <ac:chgData name="Salma BEN AOUIENNE" userId="830a3314-92da-4d7a-8e27-60cafb223a56" providerId="ADAL" clId="{27F8E773-8118-4CE0-A0B3-3BC14AFE2519}" dt="2024-02-26T14:20:24.030" v="1370" actId="1076"/>
          <ac:picMkLst>
            <pc:docMk/>
            <pc:sldMk cId="4043846923" sldId="1511"/>
            <ac:picMk id="2207" creationId="{14E1209E-EB84-EE50-AEB2-E45C0BC864C7}"/>
          </ac:picMkLst>
        </pc:picChg>
        <pc:picChg chg="mod">
          <ac:chgData name="Salma BEN AOUIENNE" userId="830a3314-92da-4d7a-8e27-60cafb223a56" providerId="ADAL" clId="{27F8E773-8118-4CE0-A0B3-3BC14AFE2519}" dt="2024-02-26T14:20:24.030" v="1370" actId="1076"/>
          <ac:picMkLst>
            <pc:docMk/>
            <pc:sldMk cId="4043846923" sldId="1511"/>
            <ac:picMk id="2208" creationId="{69996EC8-AA1A-A34C-76FE-320D1D4CCD42}"/>
          </ac:picMkLst>
        </pc:picChg>
        <pc:picChg chg="mod">
          <ac:chgData name="Salma BEN AOUIENNE" userId="830a3314-92da-4d7a-8e27-60cafb223a56" providerId="ADAL" clId="{27F8E773-8118-4CE0-A0B3-3BC14AFE2519}" dt="2024-02-26T14:20:24.030" v="1370" actId="1076"/>
          <ac:picMkLst>
            <pc:docMk/>
            <pc:sldMk cId="4043846923" sldId="1511"/>
            <ac:picMk id="2209" creationId="{FD65E37D-5F2D-6204-E757-C2F0610F9774}"/>
          </ac:picMkLst>
        </pc:picChg>
        <pc:picChg chg="mod">
          <ac:chgData name="Salma BEN AOUIENNE" userId="830a3314-92da-4d7a-8e27-60cafb223a56" providerId="ADAL" clId="{27F8E773-8118-4CE0-A0B3-3BC14AFE2519}" dt="2024-02-26T14:20:24.030" v="1370" actId="1076"/>
          <ac:picMkLst>
            <pc:docMk/>
            <pc:sldMk cId="4043846923" sldId="1511"/>
            <ac:picMk id="2210" creationId="{E82AE649-8E31-620B-360C-E52B4FDE5ADA}"/>
          </ac:picMkLst>
        </pc:picChg>
        <pc:picChg chg="mod">
          <ac:chgData name="Salma BEN AOUIENNE" userId="830a3314-92da-4d7a-8e27-60cafb223a56" providerId="ADAL" clId="{27F8E773-8118-4CE0-A0B3-3BC14AFE2519}" dt="2024-02-26T14:20:24.030" v="1370" actId="1076"/>
          <ac:picMkLst>
            <pc:docMk/>
            <pc:sldMk cId="4043846923" sldId="1511"/>
            <ac:picMk id="2211" creationId="{8E2792E5-2F7F-2D1E-7C94-41E796355EFB}"/>
          </ac:picMkLst>
        </pc:picChg>
        <pc:picChg chg="mod">
          <ac:chgData name="Salma BEN AOUIENNE" userId="830a3314-92da-4d7a-8e27-60cafb223a56" providerId="ADAL" clId="{27F8E773-8118-4CE0-A0B3-3BC14AFE2519}" dt="2024-02-26T14:20:24.030" v="1370" actId="1076"/>
          <ac:picMkLst>
            <pc:docMk/>
            <pc:sldMk cId="4043846923" sldId="1511"/>
            <ac:picMk id="2212" creationId="{7EBF3C76-AC95-E989-A502-A66BCD4963D5}"/>
          </ac:picMkLst>
        </pc:picChg>
        <pc:picChg chg="mod">
          <ac:chgData name="Salma BEN AOUIENNE" userId="830a3314-92da-4d7a-8e27-60cafb223a56" providerId="ADAL" clId="{27F8E773-8118-4CE0-A0B3-3BC14AFE2519}" dt="2024-02-26T14:20:24.030" v="1370" actId="1076"/>
          <ac:picMkLst>
            <pc:docMk/>
            <pc:sldMk cId="4043846923" sldId="1511"/>
            <ac:picMk id="2213" creationId="{9B98461E-9D6E-F61B-EE60-29CD4002C7D1}"/>
          </ac:picMkLst>
        </pc:picChg>
        <pc:picChg chg="mod">
          <ac:chgData name="Salma BEN AOUIENNE" userId="830a3314-92da-4d7a-8e27-60cafb223a56" providerId="ADAL" clId="{27F8E773-8118-4CE0-A0B3-3BC14AFE2519}" dt="2024-02-26T14:20:24.030" v="1370" actId="1076"/>
          <ac:picMkLst>
            <pc:docMk/>
            <pc:sldMk cId="4043846923" sldId="1511"/>
            <ac:picMk id="2214" creationId="{F144D5BC-DC65-B155-3734-E17A0A046100}"/>
          </ac:picMkLst>
        </pc:picChg>
        <pc:picChg chg="mod">
          <ac:chgData name="Salma BEN AOUIENNE" userId="830a3314-92da-4d7a-8e27-60cafb223a56" providerId="ADAL" clId="{27F8E773-8118-4CE0-A0B3-3BC14AFE2519}" dt="2024-02-26T14:20:24.030" v="1370" actId="1076"/>
          <ac:picMkLst>
            <pc:docMk/>
            <pc:sldMk cId="4043846923" sldId="1511"/>
            <ac:picMk id="2215" creationId="{1C6D083F-E03E-BBFE-A495-7314A3F95B73}"/>
          </ac:picMkLst>
        </pc:picChg>
        <pc:picChg chg="mod">
          <ac:chgData name="Salma BEN AOUIENNE" userId="830a3314-92da-4d7a-8e27-60cafb223a56" providerId="ADAL" clId="{27F8E773-8118-4CE0-A0B3-3BC14AFE2519}" dt="2024-02-26T14:20:24.030" v="1370" actId="1076"/>
          <ac:picMkLst>
            <pc:docMk/>
            <pc:sldMk cId="4043846923" sldId="1511"/>
            <ac:picMk id="2216" creationId="{23959D24-334A-7FB7-96C1-F90C9338717C}"/>
          </ac:picMkLst>
        </pc:picChg>
        <pc:picChg chg="mod">
          <ac:chgData name="Salma BEN AOUIENNE" userId="830a3314-92da-4d7a-8e27-60cafb223a56" providerId="ADAL" clId="{27F8E773-8118-4CE0-A0B3-3BC14AFE2519}" dt="2024-02-26T14:20:24.030" v="1370" actId="1076"/>
          <ac:picMkLst>
            <pc:docMk/>
            <pc:sldMk cId="4043846923" sldId="1511"/>
            <ac:picMk id="2217" creationId="{A7DB5526-2D8F-A888-6475-FB6ED9FDAE96}"/>
          </ac:picMkLst>
        </pc:picChg>
        <pc:picChg chg="mod">
          <ac:chgData name="Salma BEN AOUIENNE" userId="830a3314-92da-4d7a-8e27-60cafb223a56" providerId="ADAL" clId="{27F8E773-8118-4CE0-A0B3-3BC14AFE2519}" dt="2024-02-26T14:20:24.030" v="1370" actId="1076"/>
          <ac:picMkLst>
            <pc:docMk/>
            <pc:sldMk cId="4043846923" sldId="1511"/>
            <ac:picMk id="2218" creationId="{01C8D044-152D-71C7-7EE0-8E2884DDCB4C}"/>
          </ac:picMkLst>
        </pc:picChg>
        <pc:picChg chg="mod">
          <ac:chgData name="Salma BEN AOUIENNE" userId="830a3314-92da-4d7a-8e27-60cafb223a56" providerId="ADAL" clId="{27F8E773-8118-4CE0-A0B3-3BC14AFE2519}" dt="2024-02-26T14:20:24.030" v="1370" actId="1076"/>
          <ac:picMkLst>
            <pc:docMk/>
            <pc:sldMk cId="4043846923" sldId="1511"/>
            <ac:picMk id="2219" creationId="{9450DC8A-A627-49C3-1598-A9CAF3855346}"/>
          </ac:picMkLst>
        </pc:picChg>
        <pc:picChg chg="mod">
          <ac:chgData name="Salma BEN AOUIENNE" userId="830a3314-92da-4d7a-8e27-60cafb223a56" providerId="ADAL" clId="{27F8E773-8118-4CE0-A0B3-3BC14AFE2519}" dt="2024-02-26T14:20:24.030" v="1370" actId="1076"/>
          <ac:picMkLst>
            <pc:docMk/>
            <pc:sldMk cId="4043846923" sldId="1511"/>
            <ac:picMk id="2220" creationId="{F51019DB-B65F-7481-26CF-1D1325260E29}"/>
          </ac:picMkLst>
        </pc:picChg>
        <pc:picChg chg="mod">
          <ac:chgData name="Salma BEN AOUIENNE" userId="830a3314-92da-4d7a-8e27-60cafb223a56" providerId="ADAL" clId="{27F8E773-8118-4CE0-A0B3-3BC14AFE2519}" dt="2024-02-26T14:20:24.030" v="1370" actId="1076"/>
          <ac:picMkLst>
            <pc:docMk/>
            <pc:sldMk cId="4043846923" sldId="1511"/>
            <ac:picMk id="2221" creationId="{7C793C3E-E8EA-A3E6-328D-2E0FCE900BF9}"/>
          </ac:picMkLst>
        </pc:picChg>
        <pc:picChg chg="mod">
          <ac:chgData name="Salma BEN AOUIENNE" userId="830a3314-92da-4d7a-8e27-60cafb223a56" providerId="ADAL" clId="{27F8E773-8118-4CE0-A0B3-3BC14AFE2519}" dt="2024-02-26T14:20:24.030" v="1370" actId="1076"/>
          <ac:picMkLst>
            <pc:docMk/>
            <pc:sldMk cId="4043846923" sldId="1511"/>
            <ac:picMk id="2222" creationId="{4CB5B7CE-4A17-D497-BADD-9EA6F31D1434}"/>
          </ac:picMkLst>
        </pc:picChg>
        <pc:picChg chg="mod">
          <ac:chgData name="Salma BEN AOUIENNE" userId="830a3314-92da-4d7a-8e27-60cafb223a56" providerId="ADAL" clId="{27F8E773-8118-4CE0-A0B3-3BC14AFE2519}" dt="2024-02-26T14:20:24.030" v="1370" actId="1076"/>
          <ac:picMkLst>
            <pc:docMk/>
            <pc:sldMk cId="4043846923" sldId="1511"/>
            <ac:picMk id="2223" creationId="{E5C06B87-241B-7273-6442-5DD4151B4AA5}"/>
          </ac:picMkLst>
        </pc:picChg>
        <pc:picChg chg="mod">
          <ac:chgData name="Salma BEN AOUIENNE" userId="830a3314-92da-4d7a-8e27-60cafb223a56" providerId="ADAL" clId="{27F8E773-8118-4CE0-A0B3-3BC14AFE2519}" dt="2024-02-26T14:20:24.030" v="1370" actId="1076"/>
          <ac:picMkLst>
            <pc:docMk/>
            <pc:sldMk cId="4043846923" sldId="1511"/>
            <ac:picMk id="2224" creationId="{0C644381-4A2B-E5D9-9375-F7A42F89D7F7}"/>
          </ac:picMkLst>
        </pc:picChg>
        <pc:picChg chg="mod">
          <ac:chgData name="Salma BEN AOUIENNE" userId="830a3314-92da-4d7a-8e27-60cafb223a56" providerId="ADAL" clId="{27F8E773-8118-4CE0-A0B3-3BC14AFE2519}" dt="2024-02-26T14:20:24.030" v="1370" actId="1076"/>
          <ac:picMkLst>
            <pc:docMk/>
            <pc:sldMk cId="4043846923" sldId="1511"/>
            <ac:picMk id="2225" creationId="{CC505440-6411-DE05-AA6F-579E93D87000}"/>
          </ac:picMkLst>
        </pc:picChg>
        <pc:picChg chg="mod">
          <ac:chgData name="Salma BEN AOUIENNE" userId="830a3314-92da-4d7a-8e27-60cafb223a56" providerId="ADAL" clId="{27F8E773-8118-4CE0-A0B3-3BC14AFE2519}" dt="2024-02-26T14:20:24.030" v="1370" actId="1076"/>
          <ac:picMkLst>
            <pc:docMk/>
            <pc:sldMk cId="4043846923" sldId="1511"/>
            <ac:picMk id="2226" creationId="{BC9122F1-B24D-D916-E57B-95A701564871}"/>
          </ac:picMkLst>
        </pc:picChg>
        <pc:picChg chg="mod">
          <ac:chgData name="Salma BEN AOUIENNE" userId="830a3314-92da-4d7a-8e27-60cafb223a56" providerId="ADAL" clId="{27F8E773-8118-4CE0-A0B3-3BC14AFE2519}" dt="2024-02-26T14:20:24.030" v="1370" actId="1076"/>
          <ac:picMkLst>
            <pc:docMk/>
            <pc:sldMk cId="4043846923" sldId="1511"/>
            <ac:picMk id="2227" creationId="{B0C983FE-1008-C8B3-E40D-9CD90FB8647A}"/>
          </ac:picMkLst>
        </pc:picChg>
        <pc:picChg chg="mod">
          <ac:chgData name="Salma BEN AOUIENNE" userId="830a3314-92da-4d7a-8e27-60cafb223a56" providerId="ADAL" clId="{27F8E773-8118-4CE0-A0B3-3BC14AFE2519}" dt="2024-02-26T14:20:24.030" v="1370" actId="1076"/>
          <ac:picMkLst>
            <pc:docMk/>
            <pc:sldMk cId="4043846923" sldId="1511"/>
            <ac:picMk id="2228" creationId="{9E99AAF0-AC4A-B046-FED3-78F37FCE316C}"/>
          </ac:picMkLst>
        </pc:picChg>
        <pc:picChg chg="mod">
          <ac:chgData name="Salma BEN AOUIENNE" userId="830a3314-92da-4d7a-8e27-60cafb223a56" providerId="ADAL" clId="{27F8E773-8118-4CE0-A0B3-3BC14AFE2519}" dt="2024-02-26T14:20:24.030" v="1370" actId="1076"/>
          <ac:picMkLst>
            <pc:docMk/>
            <pc:sldMk cId="4043846923" sldId="1511"/>
            <ac:picMk id="2229" creationId="{FDC5F21E-D181-10AC-8E22-D3746069FEA4}"/>
          </ac:picMkLst>
        </pc:picChg>
        <pc:picChg chg="mod">
          <ac:chgData name="Salma BEN AOUIENNE" userId="830a3314-92da-4d7a-8e27-60cafb223a56" providerId="ADAL" clId="{27F8E773-8118-4CE0-A0B3-3BC14AFE2519}" dt="2024-02-26T14:20:24.030" v="1370" actId="1076"/>
          <ac:picMkLst>
            <pc:docMk/>
            <pc:sldMk cId="4043846923" sldId="1511"/>
            <ac:picMk id="2230" creationId="{6D5EC92E-09A7-1080-7016-CA735A301557}"/>
          </ac:picMkLst>
        </pc:picChg>
        <pc:picChg chg="mod">
          <ac:chgData name="Salma BEN AOUIENNE" userId="830a3314-92da-4d7a-8e27-60cafb223a56" providerId="ADAL" clId="{27F8E773-8118-4CE0-A0B3-3BC14AFE2519}" dt="2024-02-26T14:20:24.030" v="1370" actId="1076"/>
          <ac:picMkLst>
            <pc:docMk/>
            <pc:sldMk cId="4043846923" sldId="1511"/>
            <ac:picMk id="2231" creationId="{ECE855D6-9A98-5A75-1BF7-9DD74ECE53D4}"/>
          </ac:picMkLst>
        </pc:picChg>
        <pc:picChg chg="mod">
          <ac:chgData name="Salma BEN AOUIENNE" userId="830a3314-92da-4d7a-8e27-60cafb223a56" providerId="ADAL" clId="{27F8E773-8118-4CE0-A0B3-3BC14AFE2519}" dt="2024-02-26T14:20:24.030" v="1370" actId="1076"/>
          <ac:picMkLst>
            <pc:docMk/>
            <pc:sldMk cId="4043846923" sldId="1511"/>
            <ac:picMk id="2232" creationId="{C224DE47-B0E6-831E-A62C-DCEF6210DB06}"/>
          </ac:picMkLst>
        </pc:picChg>
        <pc:picChg chg="mod">
          <ac:chgData name="Salma BEN AOUIENNE" userId="830a3314-92da-4d7a-8e27-60cafb223a56" providerId="ADAL" clId="{27F8E773-8118-4CE0-A0B3-3BC14AFE2519}" dt="2024-02-26T14:20:24.030" v="1370" actId="1076"/>
          <ac:picMkLst>
            <pc:docMk/>
            <pc:sldMk cId="4043846923" sldId="1511"/>
            <ac:picMk id="2233" creationId="{DA815218-35F1-7CD5-B3CD-E2B9CC7DCF1C}"/>
          </ac:picMkLst>
        </pc:picChg>
        <pc:picChg chg="mod">
          <ac:chgData name="Salma BEN AOUIENNE" userId="830a3314-92da-4d7a-8e27-60cafb223a56" providerId="ADAL" clId="{27F8E773-8118-4CE0-A0B3-3BC14AFE2519}" dt="2024-02-26T14:20:24.030" v="1370" actId="1076"/>
          <ac:picMkLst>
            <pc:docMk/>
            <pc:sldMk cId="4043846923" sldId="1511"/>
            <ac:picMk id="2234" creationId="{1D8F2CC8-F0DF-3798-384E-C1BA476614C7}"/>
          </ac:picMkLst>
        </pc:picChg>
        <pc:picChg chg="mod">
          <ac:chgData name="Salma BEN AOUIENNE" userId="830a3314-92da-4d7a-8e27-60cafb223a56" providerId="ADAL" clId="{27F8E773-8118-4CE0-A0B3-3BC14AFE2519}" dt="2024-02-26T14:20:24.030" v="1370" actId="1076"/>
          <ac:picMkLst>
            <pc:docMk/>
            <pc:sldMk cId="4043846923" sldId="1511"/>
            <ac:picMk id="2235" creationId="{6375AAEB-1F4F-6DEA-B987-2F227148EE69}"/>
          </ac:picMkLst>
        </pc:picChg>
        <pc:picChg chg="mod">
          <ac:chgData name="Salma BEN AOUIENNE" userId="830a3314-92da-4d7a-8e27-60cafb223a56" providerId="ADAL" clId="{27F8E773-8118-4CE0-A0B3-3BC14AFE2519}" dt="2024-02-26T14:20:24.030" v="1370" actId="1076"/>
          <ac:picMkLst>
            <pc:docMk/>
            <pc:sldMk cId="4043846923" sldId="1511"/>
            <ac:picMk id="2236" creationId="{595384BF-C52A-7146-4F1B-AD2BECC6324A}"/>
          </ac:picMkLst>
        </pc:picChg>
        <pc:picChg chg="mod">
          <ac:chgData name="Salma BEN AOUIENNE" userId="830a3314-92da-4d7a-8e27-60cafb223a56" providerId="ADAL" clId="{27F8E773-8118-4CE0-A0B3-3BC14AFE2519}" dt="2024-02-26T14:20:24.030" v="1370" actId="1076"/>
          <ac:picMkLst>
            <pc:docMk/>
            <pc:sldMk cId="4043846923" sldId="1511"/>
            <ac:picMk id="2237" creationId="{FEEDB5F7-4D09-148D-B8A5-E6DE98AD1497}"/>
          </ac:picMkLst>
        </pc:picChg>
        <pc:picChg chg="mod">
          <ac:chgData name="Salma BEN AOUIENNE" userId="830a3314-92da-4d7a-8e27-60cafb223a56" providerId="ADAL" clId="{27F8E773-8118-4CE0-A0B3-3BC14AFE2519}" dt="2024-02-26T14:20:24.030" v="1370" actId="1076"/>
          <ac:picMkLst>
            <pc:docMk/>
            <pc:sldMk cId="4043846923" sldId="1511"/>
            <ac:picMk id="2238" creationId="{D44FE489-734C-5081-E4FB-8B41BEE844B1}"/>
          </ac:picMkLst>
        </pc:picChg>
        <pc:picChg chg="mod">
          <ac:chgData name="Salma BEN AOUIENNE" userId="830a3314-92da-4d7a-8e27-60cafb223a56" providerId="ADAL" clId="{27F8E773-8118-4CE0-A0B3-3BC14AFE2519}" dt="2024-02-26T14:20:24.030" v="1370" actId="1076"/>
          <ac:picMkLst>
            <pc:docMk/>
            <pc:sldMk cId="4043846923" sldId="1511"/>
            <ac:picMk id="2239" creationId="{0A6AF703-07E0-511F-AC85-2CFD4B8DEA91}"/>
          </ac:picMkLst>
        </pc:picChg>
        <pc:picChg chg="mod">
          <ac:chgData name="Salma BEN AOUIENNE" userId="830a3314-92da-4d7a-8e27-60cafb223a56" providerId="ADAL" clId="{27F8E773-8118-4CE0-A0B3-3BC14AFE2519}" dt="2024-02-26T14:20:24.030" v="1370" actId="1076"/>
          <ac:picMkLst>
            <pc:docMk/>
            <pc:sldMk cId="4043846923" sldId="1511"/>
            <ac:picMk id="2240" creationId="{8C073231-7B05-AB88-D439-5F07605A6D8F}"/>
          </ac:picMkLst>
        </pc:picChg>
        <pc:picChg chg="mod">
          <ac:chgData name="Salma BEN AOUIENNE" userId="830a3314-92da-4d7a-8e27-60cafb223a56" providerId="ADAL" clId="{27F8E773-8118-4CE0-A0B3-3BC14AFE2519}" dt="2024-02-26T14:20:24.030" v="1370" actId="1076"/>
          <ac:picMkLst>
            <pc:docMk/>
            <pc:sldMk cId="4043846923" sldId="1511"/>
            <ac:picMk id="2241" creationId="{91EBED21-5421-6D64-143B-201127C8C2EF}"/>
          </ac:picMkLst>
        </pc:picChg>
        <pc:picChg chg="mod">
          <ac:chgData name="Salma BEN AOUIENNE" userId="830a3314-92da-4d7a-8e27-60cafb223a56" providerId="ADAL" clId="{27F8E773-8118-4CE0-A0B3-3BC14AFE2519}" dt="2024-02-26T14:20:24.030" v="1370" actId="1076"/>
          <ac:picMkLst>
            <pc:docMk/>
            <pc:sldMk cId="4043846923" sldId="1511"/>
            <ac:picMk id="2242" creationId="{23373537-A70E-C828-7F50-33E6CD5FD8C8}"/>
          </ac:picMkLst>
        </pc:picChg>
        <pc:picChg chg="mod">
          <ac:chgData name="Salma BEN AOUIENNE" userId="830a3314-92da-4d7a-8e27-60cafb223a56" providerId="ADAL" clId="{27F8E773-8118-4CE0-A0B3-3BC14AFE2519}" dt="2024-02-26T14:20:24.030" v="1370" actId="1076"/>
          <ac:picMkLst>
            <pc:docMk/>
            <pc:sldMk cId="4043846923" sldId="1511"/>
            <ac:picMk id="2243" creationId="{80B594A9-64E1-5CBD-4874-6D74D45CB00E}"/>
          </ac:picMkLst>
        </pc:picChg>
        <pc:picChg chg="mod">
          <ac:chgData name="Salma BEN AOUIENNE" userId="830a3314-92da-4d7a-8e27-60cafb223a56" providerId="ADAL" clId="{27F8E773-8118-4CE0-A0B3-3BC14AFE2519}" dt="2024-02-26T14:20:24.030" v="1370" actId="1076"/>
          <ac:picMkLst>
            <pc:docMk/>
            <pc:sldMk cId="4043846923" sldId="1511"/>
            <ac:picMk id="2244" creationId="{1831E183-7A15-4BE1-993C-DD2B8AC11113}"/>
          </ac:picMkLst>
        </pc:picChg>
        <pc:picChg chg="mod">
          <ac:chgData name="Salma BEN AOUIENNE" userId="830a3314-92da-4d7a-8e27-60cafb223a56" providerId="ADAL" clId="{27F8E773-8118-4CE0-A0B3-3BC14AFE2519}" dt="2024-02-26T14:20:24.030" v="1370" actId="1076"/>
          <ac:picMkLst>
            <pc:docMk/>
            <pc:sldMk cId="4043846923" sldId="1511"/>
            <ac:picMk id="2245" creationId="{2270919C-95C8-2D60-9BA0-7037A93D0DAD}"/>
          </ac:picMkLst>
        </pc:picChg>
        <pc:picChg chg="mod">
          <ac:chgData name="Salma BEN AOUIENNE" userId="830a3314-92da-4d7a-8e27-60cafb223a56" providerId="ADAL" clId="{27F8E773-8118-4CE0-A0B3-3BC14AFE2519}" dt="2024-02-26T14:20:24.030" v="1370" actId="1076"/>
          <ac:picMkLst>
            <pc:docMk/>
            <pc:sldMk cId="4043846923" sldId="1511"/>
            <ac:picMk id="2246" creationId="{D4A2B784-081B-6DF3-8B19-F925C8FF89D2}"/>
          </ac:picMkLst>
        </pc:picChg>
        <pc:picChg chg="mod">
          <ac:chgData name="Salma BEN AOUIENNE" userId="830a3314-92da-4d7a-8e27-60cafb223a56" providerId="ADAL" clId="{27F8E773-8118-4CE0-A0B3-3BC14AFE2519}" dt="2024-02-26T14:20:24.030" v="1370" actId="1076"/>
          <ac:picMkLst>
            <pc:docMk/>
            <pc:sldMk cId="4043846923" sldId="1511"/>
            <ac:picMk id="2247" creationId="{DA0EE766-10B8-611C-7335-4A9DA2FDF31D}"/>
          </ac:picMkLst>
        </pc:picChg>
        <pc:picChg chg="mod">
          <ac:chgData name="Salma BEN AOUIENNE" userId="830a3314-92da-4d7a-8e27-60cafb223a56" providerId="ADAL" clId="{27F8E773-8118-4CE0-A0B3-3BC14AFE2519}" dt="2024-02-26T14:20:24.030" v="1370" actId="1076"/>
          <ac:picMkLst>
            <pc:docMk/>
            <pc:sldMk cId="4043846923" sldId="1511"/>
            <ac:picMk id="2248" creationId="{AABB1307-BA5B-7554-A334-4DF21F728ABA}"/>
          </ac:picMkLst>
        </pc:picChg>
        <pc:picChg chg="mod">
          <ac:chgData name="Salma BEN AOUIENNE" userId="830a3314-92da-4d7a-8e27-60cafb223a56" providerId="ADAL" clId="{27F8E773-8118-4CE0-A0B3-3BC14AFE2519}" dt="2024-02-26T14:20:24.030" v="1370" actId="1076"/>
          <ac:picMkLst>
            <pc:docMk/>
            <pc:sldMk cId="4043846923" sldId="1511"/>
            <ac:picMk id="2249" creationId="{5F579A2C-5F40-C231-1C06-14D0937AE800}"/>
          </ac:picMkLst>
        </pc:picChg>
        <pc:picChg chg="mod">
          <ac:chgData name="Salma BEN AOUIENNE" userId="830a3314-92da-4d7a-8e27-60cafb223a56" providerId="ADAL" clId="{27F8E773-8118-4CE0-A0B3-3BC14AFE2519}" dt="2024-02-26T14:20:24.030" v="1370" actId="1076"/>
          <ac:picMkLst>
            <pc:docMk/>
            <pc:sldMk cId="4043846923" sldId="1511"/>
            <ac:picMk id="2250" creationId="{2187B5EA-7647-9BE3-49E3-AC960A41C3FC}"/>
          </ac:picMkLst>
        </pc:picChg>
        <pc:picChg chg="mod">
          <ac:chgData name="Salma BEN AOUIENNE" userId="830a3314-92da-4d7a-8e27-60cafb223a56" providerId="ADAL" clId="{27F8E773-8118-4CE0-A0B3-3BC14AFE2519}" dt="2024-02-26T14:20:24.030" v="1370" actId="1076"/>
          <ac:picMkLst>
            <pc:docMk/>
            <pc:sldMk cId="4043846923" sldId="1511"/>
            <ac:picMk id="2251" creationId="{4E960F13-6C7B-14F8-049B-535AF45C52B5}"/>
          </ac:picMkLst>
        </pc:picChg>
        <pc:picChg chg="mod">
          <ac:chgData name="Salma BEN AOUIENNE" userId="830a3314-92da-4d7a-8e27-60cafb223a56" providerId="ADAL" clId="{27F8E773-8118-4CE0-A0B3-3BC14AFE2519}" dt="2024-02-26T14:20:24.030" v="1370" actId="1076"/>
          <ac:picMkLst>
            <pc:docMk/>
            <pc:sldMk cId="4043846923" sldId="1511"/>
            <ac:picMk id="2262" creationId="{47B4562B-8088-DC43-521F-D5766F02B8EC}"/>
          </ac:picMkLst>
        </pc:picChg>
        <pc:picChg chg="mod">
          <ac:chgData name="Salma BEN AOUIENNE" userId="830a3314-92da-4d7a-8e27-60cafb223a56" providerId="ADAL" clId="{27F8E773-8118-4CE0-A0B3-3BC14AFE2519}" dt="2024-02-26T14:20:24.030" v="1370" actId="1076"/>
          <ac:picMkLst>
            <pc:docMk/>
            <pc:sldMk cId="4043846923" sldId="1511"/>
            <ac:picMk id="2263" creationId="{2009A04E-D913-C10D-70E4-EE8769CB801D}"/>
          </ac:picMkLst>
        </pc:picChg>
        <pc:picChg chg="mod">
          <ac:chgData name="Salma BEN AOUIENNE" userId="830a3314-92da-4d7a-8e27-60cafb223a56" providerId="ADAL" clId="{27F8E773-8118-4CE0-A0B3-3BC14AFE2519}" dt="2024-02-26T14:20:24.030" v="1370" actId="1076"/>
          <ac:picMkLst>
            <pc:docMk/>
            <pc:sldMk cId="4043846923" sldId="1511"/>
            <ac:picMk id="2264" creationId="{F5B6E44E-21A4-F61B-4ABA-21F858172254}"/>
          </ac:picMkLst>
        </pc:picChg>
        <pc:picChg chg="mod">
          <ac:chgData name="Salma BEN AOUIENNE" userId="830a3314-92da-4d7a-8e27-60cafb223a56" providerId="ADAL" clId="{27F8E773-8118-4CE0-A0B3-3BC14AFE2519}" dt="2024-02-26T14:20:24.030" v="1370" actId="1076"/>
          <ac:picMkLst>
            <pc:docMk/>
            <pc:sldMk cId="4043846923" sldId="1511"/>
            <ac:picMk id="2265" creationId="{AFDE0FFB-FDC7-2C8A-1490-78FC1EAF6718}"/>
          </ac:picMkLst>
        </pc:picChg>
        <pc:picChg chg="mod">
          <ac:chgData name="Salma BEN AOUIENNE" userId="830a3314-92da-4d7a-8e27-60cafb223a56" providerId="ADAL" clId="{27F8E773-8118-4CE0-A0B3-3BC14AFE2519}" dt="2024-02-26T14:20:24.030" v="1370" actId="1076"/>
          <ac:picMkLst>
            <pc:docMk/>
            <pc:sldMk cId="4043846923" sldId="1511"/>
            <ac:picMk id="2266" creationId="{D41C75AD-C461-3E35-0DAA-552106B8305C}"/>
          </ac:picMkLst>
        </pc:picChg>
        <pc:picChg chg="mod">
          <ac:chgData name="Salma BEN AOUIENNE" userId="830a3314-92da-4d7a-8e27-60cafb223a56" providerId="ADAL" clId="{27F8E773-8118-4CE0-A0B3-3BC14AFE2519}" dt="2024-02-26T14:20:24.030" v="1370" actId="1076"/>
          <ac:picMkLst>
            <pc:docMk/>
            <pc:sldMk cId="4043846923" sldId="1511"/>
            <ac:picMk id="2267" creationId="{3188CAD5-68D0-BD5A-9F5B-188D5F43D6AC}"/>
          </ac:picMkLst>
        </pc:picChg>
        <pc:picChg chg="mod">
          <ac:chgData name="Salma BEN AOUIENNE" userId="830a3314-92da-4d7a-8e27-60cafb223a56" providerId="ADAL" clId="{27F8E773-8118-4CE0-A0B3-3BC14AFE2519}" dt="2024-02-26T14:20:24.030" v="1370" actId="1076"/>
          <ac:picMkLst>
            <pc:docMk/>
            <pc:sldMk cId="4043846923" sldId="1511"/>
            <ac:picMk id="2268" creationId="{D0EEB9C9-CED5-FDBB-6A4C-3FD03DA00D12}"/>
          </ac:picMkLst>
        </pc:picChg>
        <pc:picChg chg="mod">
          <ac:chgData name="Salma BEN AOUIENNE" userId="830a3314-92da-4d7a-8e27-60cafb223a56" providerId="ADAL" clId="{27F8E773-8118-4CE0-A0B3-3BC14AFE2519}" dt="2024-02-26T14:20:24.030" v="1370" actId="1076"/>
          <ac:picMkLst>
            <pc:docMk/>
            <pc:sldMk cId="4043846923" sldId="1511"/>
            <ac:picMk id="2269" creationId="{9884A65F-8271-1396-1643-076146424C69}"/>
          </ac:picMkLst>
        </pc:picChg>
        <pc:picChg chg="mod">
          <ac:chgData name="Salma BEN AOUIENNE" userId="830a3314-92da-4d7a-8e27-60cafb223a56" providerId="ADAL" clId="{27F8E773-8118-4CE0-A0B3-3BC14AFE2519}" dt="2024-02-26T14:20:24.030" v="1370" actId="1076"/>
          <ac:picMkLst>
            <pc:docMk/>
            <pc:sldMk cId="4043846923" sldId="1511"/>
            <ac:picMk id="2270" creationId="{54B50BFF-FBEA-B36B-6AB6-280D4E28E118}"/>
          </ac:picMkLst>
        </pc:picChg>
        <pc:picChg chg="mod">
          <ac:chgData name="Salma BEN AOUIENNE" userId="830a3314-92da-4d7a-8e27-60cafb223a56" providerId="ADAL" clId="{27F8E773-8118-4CE0-A0B3-3BC14AFE2519}" dt="2024-02-26T14:20:24.030" v="1370" actId="1076"/>
          <ac:picMkLst>
            <pc:docMk/>
            <pc:sldMk cId="4043846923" sldId="1511"/>
            <ac:picMk id="2271" creationId="{85A6D847-D0F5-2029-F803-83D94291555C}"/>
          </ac:picMkLst>
        </pc:picChg>
        <pc:picChg chg="mod">
          <ac:chgData name="Salma BEN AOUIENNE" userId="830a3314-92da-4d7a-8e27-60cafb223a56" providerId="ADAL" clId="{27F8E773-8118-4CE0-A0B3-3BC14AFE2519}" dt="2024-02-26T14:20:24.030" v="1370" actId="1076"/>
          <ac:picMkLst>
            <pc:docMk/>
            <pc:sldMk cId="4043846923" sldId="1511"/>
            <ac:picMk id="2272" creationId="{058DA305-F320-8372-3C4B-7B82E6A8A932}"/>
          </ac:picMkLst>
        </pc:picChg>
        <pc:picChg chg="mod">
          <ac:chgData name="Salma BEN AOUIENNE" userId="830a3314-92da-4d7a-8e27-60cafb223a56" providerId="ADAL" clId="{27F8E773-8118-4CE0-A0B3-3BC14AFE2519}" dt="2024-02-26T14:20:24.030" v="1370" actId="1076"/>
          <ac:picMkLst>
            <pc:docMk/>
            <pc:sldMk cId="4043846923" sldId="1511"/>
            <ac:picMk id="2273" creationId="{8BC63766-4357-63C7-53A5-43296F443B75}"/>
          </ac:picMkLst>
        </pc:picChg>
        <pc:picChg chg="mod">
          <ac:chgData name="Salma BEN AOUIENNE" userId="830a3314-92da-4d7a-8e27-60cafb223a56" providerId="ADAL" clId="{27F8E773-8118-4CE0-A0B3-3BC14AFE2519}" dt="2024-02-26T14:20:24.030" v="1370" actId="1076"/>
          <ac:picMkLst>
            <pc:docMk/>
            <pc:sldMk cId="4043846923" sldId="1511"/>
            <ac:picMk id="2274" creationId="{FDCD2A82-007C-46C5-3589-2EC68A6C544C}"/>
          </ac:picMkLst>
        </pc:picChg>
        <pc:picChg chg="mod">
          <ac:chgData name="Salma BEN AOUIENNE" userId="830a3314-92da-4d7a-8e27-60cafb223a56" providerId="ADAL" clId="{27F8E773-8118-4CE0-A0B3-3BC14AFE2519}" dt="2024-02-26T14:20:24.030" v="1370" actId="1076"/>
          <ac:picMkLst>
            <pc:docMk/>
            <pc:sldMk cId="4043846923" sldId="1511"/>
            <ac:picMk id="2275" creationId="{A85D4511-C32A-C42D-9B4F-50C76F529408}"/>
          </ac:picMkLst>
        </pc:picChg>
        <pc:picChg chg="mod">
          <ac:chgData name="Salma BEN AOUIENNE" userId="830a3314-92da-4d7a-8e27-60cafb223a56" providerId="ADAL" clId="{27F8E773-8118-4CE0-A0B3-3BC14AFE2519}" dt="2024-02-26T14:20:24.030" v="1370" actId="1076"/>
          <ac:picMkLst>
            <pc:docMk/>
            <pc:sldMk cId="4043846923" sldId="1511"/>
            <ac:picMk id="2276" creationId="{53E6D23A-4C69-DB67-0E7C-C509B6D9D178}"/>
          </ac:picMkLst>
        </pc:picChg>
        <pc:picChg chg="mod">
          <ac:chgData name="Salma BEN AOUIENNE" userId="830a3314-92da-4d7a-8e27-60cafb223a56" providerId="ADAL" clId="{27F8E773-8118-4CE0-A0B3-3BC14AFE2519}" dt="2024-02-26T14:20:24.030" v="1370" actId="1076"/>
          <ac:picMkLst>
            <pc:docMk/>
            <pc:sldMk cId="4043846923" sldId="1511"/>
            <ac:picMk id="2277" creationId="{97453340-C78F-57D9-90CA-54E44F4AFAC2}"/>
          </ac:picMkLst>
        </pc:picChg>
        <pc:picChg chg="mod">
          <ac:chgData name="Salma BEN AOUIENNE" userId="830a3314-92da-4d7a-8e27-60cafb223a56" providerId="ADAL" clId="{27F8E773-8118-4CE0-A0B3-3BC14AFE2519}" dt="2024-02-26T14:20:24.030" v="1370" actId="1076"/>
          <ac:picMkLst>
            <pc:docMk/>
            <pc:sldMk cId="4043846923" sldId="1511"/>
            <ac:picMk id="2278" creationId="{1F557CCE-928E-6EE8-3AAC-53A95C82C6AB}"/>
          </ac:picMkLst>
        </pc:picChg>
        <pc:picChg chg="mod">
          <ac:chgData name="Salma BEN AOUIENNE" userId="830a3314-92da-4d7a-8e27-60cafb223a56" providerId="ADAL" clId="{27F8E773-8118-4CE0-A0B3-3BC14AFE2519}" dt="2024-02-26T14:20:24.030" v="1370" actId="1076"/>
          <ac:picMkLst>
            <pc:docMk/>
            <pc:sldMk cId="4043846923" sldId="1511"/>
            <ac:picMk id="2279" creationId="{C09BFD17-513E-7F42-16E6-F4B7B39864FB}"/>
          </ac:picMkLst>
        </pc:picChg>
        <pc:picChg chg="mod">
          <ac:chgData name="Salma BEN AOUIENNE" userId="830a3314-92da-4d7a-8e27-60cafb223a56" providerId="ADAL" clId="{27F8E773-8118-4CE0-A0B3-3BC14AFE2519}" dt="2024-02-26T14:20:24.030" v="1370" actId="1076"/>
          <ac:picMkLst>
            <pc:docMk/>
            <pc:sldMk cId="4043846923" sldId="1511"/>
            <ac:picMk id="2280" creationId="{38464326-F1B0-06E2-59AE-DAD35EEE8BBF}"/>
          </ac:picMkLst>
        </pc:picChg>
        <pc:picChg chg="mod">
          <ac:chgData name="Salma BEN AOUIENNE" userId="830a3314-92da-4d7a-8e27-60cafb223a56" providerId="ADAL" clId="{27F8E773-8118-4CE0-A0B3-3BC14AFE2519}" dt="2024-02-26T14:20:24.030" v="1370" actId="1076"/>
          <ac:picMkLst>
            <pc:docMk/>
            <pc:sldMk cId="4043846923" sldId="1511"/>
            <ac:picMk id="2281" creationId="{F842A36F-354E-7628-0899-95CD7529A7BB}"/>
          </ac:picMkLst>
        </pc:picChg>
        <pc:picChg chg="mod">
          <ac:chgData name="Salma BEN AOUIENNE" userId="830a3314-92da-4d7a-8e27-60cafb223a56" providerId="ADAL" clId="{27F8E773-8118-4CE0-A0B3-3BC14AFE2519}" dt="2024-02-26T14:20:24.030" v="1370" actId="1076"/>
          <ac:picMkLst>
            <pc:docMk/>
            <pc:sldMk cId="4043846923" sldId="1511"/>
            <ac:picMk id="2282" creationId="{79B46812-481F-2078-119D-8BBCFA3DA601}"/>
          </ac:picMkLst>
        </pc:picChg>
        <pc:picChg chg="mod">
          <ac:chgData name="Salma BEN AOUIENNE" userId="830a3314-92da-4d7a-8e27-60cafb223a56" providerId="ADAL" clId="{27F8E773-8118-4CE0-A0B3-3BC14AFE2519}" dt="2024-02-26T14:20:24.030" v="1370" actId="1076"/>
          <ac:picMkLst>
            <pc:docMk/>
            <pc:sldMk cId="4043846923" sldId="1511"/>
            <ac:picMk id="2283" creationId="{43AF82F9-8381-7271-2BB0-9B7AFB089285}"/>
          </ac:picMkLst>
        </pc:picChg>
        <pc:picChg chg="mod">
          <ac:chgData name="Salma BEN AOUIENNE" userId="830a3314-92da-4d7a-8e27-60cafb223a56" providerId="ADAL" clId="{27F8E773-8118-4CE0-A0B3-3BC14AFE2519}" dt="2024-02-26T14:20:24.030" v="1370" actId="1076"/>
          <ac:picMkLst>
            <pc:docMk/>
            <pc:sldMk cId="4043846923" sldId="1511"/>
            <ac:picMk id="2284" creationId="{6C81C9F7-CA95-CCEF-5607-13D262BA890B}"/>
          </ac:picMkLst>
        </pc:picChg>
        <pc:picChg chg="mod">
          <ac:chgData name="Salma BEN AOUIENNE" userId="830a3314-92da-4d7a-8e27-60cafb223a56" providerId="ADAL" clId="{27F8E773-8118-4CE0-A0B3-3BC14AFE2519}" dt="2024-02-26T14:20:24.030" v="1370" actId="1076"/>
          <ac:picMkLst>
            <pc:docMk/>
            <pc:sldMk cId="4043846923" sldId="1511"/>
            <ac:picMk id="2285" creationId="{FD1A6A07-51A8-6DA5-671E-9BC807C6569A}"/>
          </ac:picMkLst>
        </pc:picChg>
        <pc:picChg chg="mod">
          <ac:chgData name="Salma BEN AOUIENNE" userId="830a3314-92da-4d7a-8e27-60cafb223a56" providerId="ADAL" clId="{27F8E773-8118-4CE0-A0B3-3BC14AFE2519}" dt="2024-02-26T14:20:24.030" v="1370" actId="1076"/>
          <ac:picMkLst>
            <pc:docMk/>
            <pc:sldMk cId="4043846923" sldId="1511"/>
            <ac:picMk id="2286" creationId="{CD2E8AE3-1809-F183-CD81-0058367FA056}"/>
          </ac:picMkLst>
        </pc:picChg>
        <pc:picChg chg="mod">
          <ac:chgData name="Salma BEN AOUIENNE" userId="830a3314-92da-4d7a-8e27-60cafb223a56" providerId="ADAL" clId="{27F8E773-8118-4CE0-A0B3-3BC14AFE2519}" dt="2024-02-26T14:20:24.030" v="1370" actId="1076"/>
          <ac:picMkLst>
            <pc:docMk/>
            <pc:sldMk cId="4043846923" sldId="1511"/>
            <ac:picMk id="2287" creationId="{25510F8D-EBD3-3F2B-1D80-F8DCC5A56BE5}"/>
          </ac:picMkLst>
        </pc:picChg>
        <pc:picChg chg="mod">
          <ac:chgData name="Salma BEN AOUIENNE" userId="830a3314-92da-4d7a-8e27-60cafb223a56" providerId="ADAL" clId="{27F8E773-8118-4CE0-A0B3-3BC14AFE2519}" dt="2024-02-26T14:20:24.030" v="1370" actId="1076"/>
          <ac:picMkLst>
            <pc:docMk/>
            <pc:sldMk cId="4043846923" sldId="1511"/>
            <ac:picMk id="2288" creationId="{72D0003F-76D6-BAF5-288B-BC137F9DBF2C}"/>
          </ac:picMkLst>
        </pc:picChg>
        <pc:picChg chg="mod">
          <ac:chgData name="Salma BEN AOUIENNE" userId="830a3314-92da-4d7a-8e27-60cafb223a56" providerId="ADAL" clId="{27F8E773-8118-4CE0-A0B3-3BC14AFE2519}" dt="2024-02-26T14:20:24.030" v="1370" actId="1076"/>
          <ac:picMkLst>
            <pc:docMk/>
            <pc:sldMk cId="4043846923" sldId="1511"/>
            <ac:picMk id="2289" creationId="{B6447B37-34AB-F69A-3E37-E85478C668DB}"/>
          </ac:picMkLst>
        </pc:picChg>
        <pc:picChg chg="mod">
          <ac:chgData name="Salma BEN AOUIENNE" userId="830a3314-92da-4d7a-8e27-60cafb223a56" providerId="ADAL" clId="{27F8E773-8118-4CE0-A0B3-3BC14AFE2519}" dt="2024-02-26T14:20:24.030" v="1370" actId="1076"/>
          <ac:picMkLst>
            <pc:docMk/>
            <pc:sldMk cId="4043846923" sldId="1511"/>
            <ac:picMk id="2290" creationId="{659FB79B-AF9C-20C5-35A5-F10701B8FCCE}"/>
          </ac:picMkLst>
        </pc:picChg>
        <pc:picChg chg="mod">
          <ac:chgData name="Salma BEN AOUIENNE" userId="830a3314-92da-4d7a-8e27-60cafb223a56" providerId="ADAL" clId="{27F8E773-8118-4CE0-A0B3-3BC14AFE2519}" dt="2024-02-26T14:20:24.030" v="1370" actId="1076"/>
          <ac:picMkLst>
            <pc:docMk/>
            <pc:sldMk cId="4043846923" sldId="1511"/>
            <ac:picMk id="2291" creationId="{A045AD4D-3AB0-0B10-42C4-3432F7461A10}"/>
          </ac:picMkLst>
        </pc:picChg>
        <pc:picChg chg="mod">
          <ac:chgData name="Salma BEN AOUIENNE" userId="830a3314-92da-4d7a-8e27-60cafb223a56" providerId="ADAL" clId="{27F8E773-8118-4CE0-A0B3-3BC14AFE2519}" dt="2024-02-26T14:20:24.030" v="1370" actId="1076"/>
          <ac:picMkLst>
            <pc:docMk/>
            <pc:sldMk cId="4043846923" sldId="1511"/>
            <ac:picMk id="2292" creationId="{0F9E3030-6F63-0608-9362-95FC96C97110}"/>
          </ac:picMkLst>
        </pc:picChg>
        <pc:picChg chg="mod">
          <ac:chgData name="Salma BEN AOUIENNE" userId="830a3314-92da-4d7a-8e27-60cafb223a56" providerId="ADAL" clId="{27F8E773-8118-4CE0-A0B3-3BC14AFE2519}" dt="2024-02-26T14:20:24.030" v="1370" actId="1076"/>
          <ac:picMkLst>
            <pc:docMk/>
            <pc:sldMk cId="4043846923" sldId="1511"/>
            <ac:picMk id="2293" creationId="{73C470B0-6A32-6B41-99CD-4051450BCF9C}"/>
          </ac:picMkLst>
        </pc:picChg>
        <pc:picChg chg="mod">
          <ac:chgData name="Salma BEN AOUIENNE" userId="830a3314-92da-4d7a-8e27-60cafb223a56" providerId="ADAL" clId="{27F8E773-8118-4CE0-A0B3-3BC14AFE2519}" dt="2024-02-26T14:20:24.030" v="1370" actId="1076"/>
          <ac:picMkLst>
            <pc:docMk/>
            <pc:sldMk cId="4043846923" sldId="1511"/>
            <ac:picMk id="2294" creationId="{53349948-A4A6-15F6-605C-D47DDF02599F}"/>
          </ac:picMkLst>
        </pc:picChg>
        <pc:picChg chg="mod">
          <ac:chgData name="Salma BEN AOUIENNE" userId="830a3314-92da-4d7a-8e27-60cafb223a56" providerId="ADAL" clId="{27F8E773-8118-4CE0-A0B3-3BC14AFE2519}" dt="2024-02-26T14:20:24.030" v="1370" actId="1076"/>
          <ac:picMkLst>
            <pc:docMk/>
            <pc:sldMk cId="4043846923" sldId="1511"/>
            <ac:picMk id="2295" creationId="{E12FA442-D6DC-7C09-F469-EF30C680297D}"/>
          </ac:picMkLst>
        </pc:picChg>
        <pc:picChg chg="mod">
          <ac:chgData name="Salma BEN AOUIENNE" userId="830a3314-92da-4d7a-8e27-60cafb223a56" providerId="ADAL" clId="{27F8E773-8118-4CE0-A0B3-3BC14AFE2519}" dt="2024-02-26T14:20:24.030" v="1370" actId="1076"/>
          <ac:picMkLst>
            <pc:docMk/>
            <pc:sldMk cId="4043846923" sldId="1511"/>
            <ac:picMk id="2296" creationId="{DEA21CD8-03A8-C656-9DE1-BDA5A7B98CEB}"/>
          </ac:picMkLst>
        </pc:picChg>
        <pc:picChg chg="mod">
          <ac:chgData name="Salma BEN AOUIENNE" userId="830a3314-92da-4d7a-8e27-60cafb223a56" providerId="ADAL" clId="{27F8E773-8118-4CE0-A0B3-3BC14AFE2519}" dt="2024-02-26T14:20:24.030" v="1370" actId="1076"/>
          <ac:picMkLst>
            <pc:docMk/>
            <pc:sldMk cId="4043846923" sldId="1511"/>
            <ac:picMk id="2297" creationId="{7D6C47EB-404D-17C8-E70B-F0981E372FED}"/>
          </ac:picMkLst>
        </pc:picChg>
        <pc:picChg chg="mod">
          <ac:chgData name="Salma BEN AOUIENNE" userId="830a3314-92da-4d7a-8e27-60cafb223a56" providerId="ADAL" clId="{27F8E773-8118-4CE0-A0B3-3BC14AFE2519}" dt="2024-02-26T14:20:24.030" v="1370" actId="1076"/>
          <ac:picMkLst>
            <pc:docMk/>
            <pc:sldMk cId="4043846923" sldId="1511"/>
            <ac:picMk id="2298" creationId="{A3A774C0-0E87-0069-0B7B-75A115186CA6}"/>
          </ac:picMkLst>
        </pc:picChg>
        <pc:picChg chg="mod">
          <ac:chgData name="Salma BEN AOUIENNE" userId="830a3314-92da-4d7a-8e27-60cafb223a56" providerId="ADAL" clId="{27F8E773-8118-4CE0-A0B3-3BC14AFE2519}" dt="2024-02-26T14:20:24.030" v="1370" actId="1076"/>
          <ac:picMkLst>
            <pc:docMk/>
            <pc:sldMk cId="4043846923" sldId="1511"/>
            <ac:picMk id="2299" creationId="{AFC8EEEC-7248-1E85-44CF-0C01FFC34D57}"/>
          </ac:picMkLst>
        </pc:picChg>
        <pc:picChg chg="mod">
          <ac:chgData name="Salma BEN AOUIENNE" userId="830a3314-92da-4d7a-8e27-60cafb223a56" providerId="ADAL" clId="{27F8E773-8118-4CE0-A0B3-3BC14AFE2519}" dt="2024-02-26T14:20:24.030" v="1370" actId="1076"/>
          <ac:picMkLst>
            <pc:docMk/>
            <pc:sldMk cId="4043846923" sldId="1511"/>
            <ac:picMk id="2300" creationId="{AAF04C06-6F1D-FCCD-E98C-EA2076882609}"/>
          </ac:picMkLst>
        </pc:picChg>
        <pc:picChg chg="mod">
          <ac:chgData name="Salma BEN AOUIENNE" userId="830a3314-92da-4d7a-8e27-60cafb223a56" providerId="ADAL" clId="{27F8E773-8118-4CE0-A0B3-3BC14AFE2519}" dt="2024-02-26T14:20:24.030" v="1370" actId="1076"/>
          <ac:picMkLst>
            <pc:docMk/>
            <pc:sldMk cId="4043846923" sldId="1511"/>
            <ac:picMk id="2301" creationId="{9EC68DB7-2A97-782B-E142-B8BD1D80B113}"/>
          </ac:picMkLst>
        </pc:picChg>
        <pc:picChg chg="mod">
          <ac:chgData name="Salma BEN AOUIENNE" userId="830a3314-92da-4d7a-8e27-60cafb223a56" providerId="ADAL" clId="{27F8E773-8118-4CE0-A0B3-3BC14AFE2519}" dt="2024-02-26T14:20:24.030" v="1370" actId="1076"/>
          <ac:picMkLst>
            <pc:docMk/>
            <pc:sldMk cId="4043846923" sldId="1511"/>
            <ac:picMk id="2302" creationId="{1CD48230-9B78-655D-126E-FCD2FEDD6545}"/>
          </ac:picMkLst>
        </pc:picChg>
        <pc:picChg chg="mod">
          <ac:chgData name="Salma BEN AOUIENNE" userId="830a3314-92da-4d7a-8e27-60cafb223a56" providerId="ADAL" clId="{27F8E773-8118-4CE0-A0B3-3BC14AFE2519}" dt="2024-02-26T14:20:24.030" v="1370" actId="1076"/>
          <ac:picMkLst>
            <pc:docMk/>
            <pc:sldMk cId="4043846923" sldId="1511"/>
            <ac:picMk id="2303" creationId="{53E7E7F2-C7EE-ED14-1079-EF6BAA259987}"/>
          </ac:picMkLst>
        </pc:picChg>
        <pc:picChg chg="mod">
          <ac:chgData name="Salma BEN AOUIENNE" userId="830a3314-92da-4d7a-8e27-60cafb223a56" providerId="ADAL" clId="{27F8E773-8118-4CE0-A0B3-3BC14AFE2519}" dt="2024-02-26T14:20:24.030" v="1370" actId="1076"/>
          <ac:picMkLst>
            <pc:docMk/>
            <pc:sldMk cId="4043846923" sldId="1511"/>
            <ac:picMk id="2304" creationId="{A181304A-9298-2839-62E5-EE58F5024187}"/>
          </ac:picMkLst>
        </pc:picChg>
        <pc:picChg chg="mod">
          <ac:chgData name="Salma BEN AOUIENNE" userId="830a3314-92da-4d7a-8e27-60cafb223a56" providerId="ADAL" clId="{27F8E773-8118-4CE0-A0B3-3BC14AFE2519}" dt="2024-02-26T14:20:24.030" v="1370" actId="1076"/>
          <ac:picMkLst>
            <pc:docMk/>
            <pc:sldMk cId="4043846923" sldId="1511"/>
            <ac:picMk id="2305" creationId="{F9028037-09A2-2B91-79D2-96041D02A724}"/>
          </ac:picMkLst>
        </pc:picChg>
        <pc:picChg chg="mod">
          <ac:chgData name="Salma BEN AOUIENNE" userId="830a3314-92da-4d7a-8e27-60cafb223a56" providerId="ADAL" clId="{27F8E773-8118-4CE0-A0B3-3BC14AFE2519}" dt="2024-02-26T14:20:24.030" v="1370" actId="1076"/>
          <ac:picMkLst>
            <pc:docMk/>
            <pc:sldMk cId="4043846923" sldId="1511"/>
            <ac:picMk id="2306" creationId="{A7A900EB-020A-AD20-7AC6-C76867779405}"/>
          </ac:picMkLst>
        </pc:picChg>
        <pc:picChg chg="mod">
          <ac:chgData name="Salma BEN AOUIENNE" userId="830a3314-92da-4d7a-8e27-60cafb223a56" providerId="ADAL" clId="{27F8E773-8118-4CE0-A0B3-3BC14AFE2519}" dt="2024-02-26T14:20:24.030" v="1370" actId="1076"/>
          <ac:picMkLst>
            <pc:docMk/>
            <pc:sldMk cId="4043846923" sldId="1511"/>
            <ac:picMk id="2307" creationId="{BDE4C9D8-23C4-A623-A0AD-9DB69FDC0CBE}"/>
          </ac:picMkLst>
        </pc:picChg>
        <pc:picChg chg="mod">
          <ac:chgData name="Salma BEN AOUIENNE" userId="830a3314-92da-4d7a-8e27-60cafb223a56" providerId="ADAL" clId="{27F8E773-8118-4CE0-A0B3-3BC14AFE2519}" dt="2024-02-26T14:20:24.030" v="1370" actId="1076"/>
          <ac:picMkLst>
            <pc:docMk/>
            <pc:sldMk cId="4043846923" sldId="1511"/>
            <ac:picMk id="2308" creationId="{BAE4CAA8-74CE-FA3F-7B39-003BF4CB98E8}"/>
          </ac:picMkLst>
        </pc:picChg>
        <pc:picChg chg="mod">
          <ac:chgData name="Salma BEN AOUIENNE" userId="830a3314-92da-4d7a-8e27-60cafb223a56" providerId="ADAL" clId="{27F8E773-8118-4CE0-A0B3-3BC14AFE2519}" dt="2024-02-26T14:20:24.030" v="1370" actId="1076"/>
          <ac:picMkLst>
            <pc:docMk/>
            <pc:sldMk cId="4043846923" sldId="1511"/>
            <ac:picMk id="2309" creationId="{546292CE-0DE9-10A6-802D-013B2382D829}"/>
          </ac:picMkLst>
        </pc:picChg>
        <pc:picChg chg="mod">
          <ac:chgData name="Salma BEN AOUIENNE" userId="830a3314-92da-4d7a-8e27-60cafb223a56" providerId="ADAL" clId="{27F8E773-8118-4CE0-A0B3-3BC14AFE2519}" dt="2024-02-26T14:20:24.030" v="1370" actId="1076"/>
          <ac:picMkLst>
            <pc:docMk/>
            <pc:sldMk cId="4043846923" sldId="1511"/>
            <ac:picMk id="2310" creationId="{A6C909AD-A56F-D8F8-8ADE-BBAD0B92971F}"/>
          </ac:picMkLst>
        </pc:picChg>
        <pc:picChg chg="mod">
          <ac:chgData name="Salma BEN AOUIENNE" userId="830a3314-92da-4d7a-8e27-60cafb223a56" providerId="ADAL" clId="{27F8E773-8118-4CE0-A0B3-3BC14AFE2519}" dt="2024-02-26T14:20:24.030" v="1370" actId="1076"/>
          <ac:picMkLst>
            <pc:docMk/>
            <pc:sldMk cId="4043846923" sldId="1511"/>
            <ac:picMk id="2311" creationId="{C365EEC5-8D13-8CFE-F4BE-8F989738B304}"/>
          </ac:picMkLst>
        </pc:picChg>
        <pc:picChg chg="mod">
          <ac:chgData name="Salma BEN AOUIENNE" userId="830a3314-92da-4d7a-8e27-60cafb223a56" providerId="ADAL" clId="{27F8E773-8118-4CE0-A0B3-3BC14AFE2519}" dt="2024-02-26T14:20:24.030" v="1370" actId="1076"/>
          <ac:picMkLst>
            <pc:docMk/>
            <pc:sldMk cId="4043846923" sldId="1511"/>
            <ac:picMk id="2312" creationId="{1ECCA24E-3A13-566A-9355-ECEE23757D36}"/>
          </ac:picMkLst>
        </pc:picChg>
        <pc:picChg chg="mod">
          <ac:chgData name="Salma BEN AOUIENNE" userId="830a3314-92da-4d7a-8e27-60cafb223a56" providerId="ADAL" clId="{27F8E773-8118-4CE0-A0B3-3BC14AFE2519}" dt="2024-02-26T14:20:24.030" v="1370" actId="1076"/>
          <ac:picMkLst>
            <pc:docMk/>
            <pc:sldMk cId="4043846923" sldId="1511"/>
            <ac:picMk id="2313" creationId="{16F67E92-D344-C96B-E5F1-CF8F882F712D}"/>
          </ac:picMkLst>
        </pc:picChg>
        <pc:picChg chg="mod">
          <ac:chgData name="Salma BEN AOUIENNE" userId="830a3314-92da-4d7a-8e27-60cafb223a56" providerId="ADAL" clId="{27F8E773-8118-4CE0-A0B3-3BC14AFE2519}" dt="2024-02-26T14:20:24.030" v="1370" actId="1076"/>
          <ac:picMkLst>
            <pc:docMk/>
            <pc:sldMk cId="4043846923" sldId="1511"/>
            <ac:picMk id="2314" creationId="{44280A61-5C57-160B-2AC8-1F883F640D2F}"/>
          </ac:picMkLst>
        </pc:picChg>
        <pc:picChg chg="mod">
          <ac:chgData name="Salma BEN AOUIENNE" userId="830a3314-92da-4d7a-8e27-60cafb223a56" providerId="ADAL" clId="{27F8E773-8118-4CE0-A0B3-3BC14AFE2519}" dt="2024-02-26T14:20:24.030" v="1370" actId="1076"/>
          <ac:picMkLst>
            <pc:docMk/>
            <pc:sldMk cId="4043846923" sldId="1511"/>
            <ac:picMk id="2315" creationId="{AFD7B13E-CD31-0F32-574F-4A77925CED4E}"/>
          </ac:picMkLst>
        </pc:picChg>
        <pc:picChg chg="mod">
          <ac:chgData name="Salma BEN AOUIENNE" userId="830a3314-92da-4d7a-8e27-60cafb223a56" providerId="ADAL" clId="{27F8E773-8118-4CE0-A0B3-3BC14AFE2519}" dt="2024-02-26T14:20:24.030" v="1370" actId="1076"/>
          <ac:picMkLst>
            <pc:docMk/>
            <pc:sldMk cId="4043846923" sldId="1511"/>
            <ac:picMk id="2316" creationId="{3B3FBCFC-DA0B-9DC9-79BB-A84CE4228A08}"/>
          </ac:picMkLst>
        </pc:picChg>
        <pc:picChg chg="mod">
          <ac:chgData name="Salma BEN AOUIENNE" userId="830a3314-92da-4d7a-8e27-60cafb223a56" providerId="ADAL" clId="{27F8E773-8118-4CE0-A0B3-3BC14AFE2519}" dt="2024-02-26T14:20:24.030" v="1370" actId="1076"/>
          <ac:picMkLst>
            <pc:docMk/>
            <pc:sldMk cId="4043846923" sldId="1511"/>
            <ac:picMk id="2317" creationId="{FF6F6E2D-991D-B481-50AC-71BED0AC526E}"/>
          </ac:picMkLst>
        </pc:picChg>
        <pc:picChg chg="mod">
          <ac:chgData name="Salma BEN AOUIENNE" userId="830a3314-92da-4d7a-8e27-60cafb223a56" providerId="ADAL" clId="{27F8E773-8118-4CE0-A0B3-3BC14AFE2519}" dt="2024-02-26T14:20:24.030" v="1370" actId="1076"/>
          <ac:picMkLst>
            <pc:docMk/>
            <pc:sldMk cId="4043846923" sldId="1511"/>
            <ac:picMk id="2318" creationId="{24DE9162-4074-DB0F-BE38-A3DCC8D68A06}"/>
          </ac:picMkLst>
        </pc:picChg>
        <pc:picChg chg="mod">
          <ac:chgData name="Salma BEN AOUIENNE" userId="830a3314-92da-4d7a-8e27-60cafb223a56" providerId="ADAL" clId="{27F8E773-8118-4CE0-A0B3-3BC14AFE2519}" dt="2024-02-26T14:20:24.030" v="1370" actId="1076"/>
          <ac:picMkLst>
            <pc:docMk/>
            <pc:sldMk cId="4043846923" sldId="1511"/>
            <ac:picMk id="2319" creationId="{C87AB18A-7B6F-69A7-DA63-A73FD409948E}"/>
          </ac:picMkLst>
        </pc:picChg>
        <pc:picChg chg="mod">
          <ac:chgData name="Salma BEN AOUIENNE" userId="830a3314-92da-4d7a-8e27-60cafb223a56" providerId="ADAL" clId="{27F8E773-8118-4CE0-A0B3-3BC14AFE2519}" dt="2024-02-26T14:20:24.030" v="1370" actId="1076"/>
          <ac:picMkLst>
            <pc:docMk/>
            <pc:sldMk cId="4043846923" sldId="1511"/>
            <ac:picMk id="2320" creationId="{4DD43F08-A61A-C0F6-3EF4-0EAF379EDA96}"/>
          </ac:picMkLst>
        </pc:picChg>
        <pc:picChg chg="mod">
          <ac:chgData name="Salma BEN AOUIENNE" userId="830a3314-92da-4d7a-8e27-60cafb223a56" providerId="ADAL" clId="{27F8E773-8118-4CE0-A0B3-3BC14AFE2519}" dt="2024-02-26T14:20:24.030" v="1370" actId="1076"/>
          <ac:picMkLst>
            <pc:docMk/>
            <pc:sldMk cId="4043846923" sldId="1511"/>
            <ac:picMk id="2321" creationId="{919B761B-5222-5AE3-5C78-6E2BC270679B}"/>
          </ac:picMkLst>
        </pc:picChg>
        <pc:picChg chg="mod">
          <ac:chgData name="Salma BEN AOUIENNE" userId="830a3314-92da-4d7a-8e27-60cafb223a56" providerId="ADAL" clId="{27F8E773-8118-4CE0-A0B3-3BC14AFE2519}" dt="2024-02-26T14:20:24.030" v="1370" actId="1076"/>
          <ac:picMkLst>
            <pc:docMk/>
            <pc:sldMk cId="4043846923" sldId="1511"/>
            <ac:picMk id="2322" creationId="{E02D15D8-6149-030D-7283-5E92AA2EA99D}"/>
          </ac:picMkLst>
        </pc:picChg>
        <pc:picChg chg="mod">
          <ac:chgData name="Salma BEN AOUIENNE" userId="830a3314-92da-4d7a-8e27-60cafb223a56" providerId="ADAL" clId="{27F8E773-8118-4CE0-A0B3-3BC14AFE2519}" dt="2024-02-26T14:20:24.030" v="1370" actId="1076"/>
          <ac:picMkLst>
            <pc:docMk/>
            <pc:sldMk cId="4043846923" sldId="1511"/>
            <ac:picMk id="2323" creationId="{A4EB46BD-52C1-4477-D8C6-C342461AD5EC}"/>
          </ac:picMkLst>
        </pc:picChg>
        <pc:picChg chg="mod">
          <ac:chgData name="Salma BEN AOUIENNE" userId="830a3314-92da-4d7a-8e27-60cafb223a56" providerId="ADAL" clId="{27F8E773-8118-4CE0-A0B3-3BC14AFE2519}" dt="2024-02-26T14:20:24.030" v="1370" actId="1076"/>
          <ac:picMkLst>
            <pc:docMk/>
            <pc:sldMk cId="4043846923" sldId="1511"/>
            <ac:picMk id="2324" creationId="{FF06E3A2-A09F-C81D-BC72-1F236A08B195}"/>
          </ac:picMkLst>
        </pc:picChg>
        <pc:picChg chg="mod">
          <ac:chgData name="Salma BEN AOUIENNE" userId="830a3314-92da-4d7a-8e27-60cafb223a56" providerId="ADAL" clId="{27F8E773-8118-4CE0-A0B3-3BC14AFE2519}" dt="2024-02-26T14:20:24.030" v="1370" actId="1076"/>
          <ac:picMkLst>
            <pc:docMk/>
            <pc:sldMk cId="4043846923" sldId="1511"/>
            <ac:picMk id="2325" creationId="{F932E0BE-7B5E-FD6E-A3F7-E80907389A7E}"/>
          </ac:picMkLst>
        </pc:picChg>
        <pc:picChg chg="mod">
          <ac:chgData name="Salma BEN AOUIENNE" userId="830a3314-92da-4d7a-8e27-60cafb223a56" providerId="ADAL" clId="{27F8E773-8118-4CE0-A0B3-3BC14AFE2519}" dt="2024-02-26T14:20:24.030" v="1370" actId="1076"/>
          <ac:picMkLst>
            <pc:docMk/>
            <pc:sldMk cId="4043846923" sldId="1511"/>
            <ac:picMk id="2326" creationId="{C0A68794-6938-7C0C-5CB3-0FBEE24B639B}"/>
          </ac:picMkLst>
        </pc:picChg>
        <pc:picChg chg="mod">
          <ac:chgData name="Salma BEN AOUIENNE" userId="830a3314-92da-4d7a-8e27-60cafb223a56" providerId="ADAL" clId="{27F8E773-8118-4CE0-A0B3-3BC14AFE2519}" dt="2024-02-26T14:20:24.030" v="1370" actId="1076"/>
          <ac:picMkLst>
            <pc:docMk/>
            <pc:sldMk cId="4043846923" sldId="1511"/>
            <ac:picMk id="2327" creationId="{CB0881E5-A72C-17AD-64D1-BB81A5308F15}"/>
          </ac:picMkLst>
        </pc:picChg>
        <pc:picChg chg="mod">
          <ac:chgData name="Salma BEN AOUIENNE" userId="830a3314-92da-4d7a-8e27-60cafb223a56" providerId="ADAL" clId="{27F8E773-8118-4CE0-A0B3-3BC14AFE2519}" dt="2024-02-26T14:20:24.030" v="1370" actId="1076"/>
          <ac:picMkLst>
            <pc:docMk/>
            <pc:sldMk cId="4043846923" sldId="1511"/>
            <ac:picMk id="2328" creationId="{13B4940D-F489-4BB7-86F4-E6B5017423F6}"/>
          </ac:picMkLst>
        </pc:picChg>
        <pc:picChg chg="mod">
          <ac:chgData name="Salma BEN AOUIENNE" userId="830a3314-92da-4d7a-8e27-60cafb223a56" providerId="ADAL" clId="{27F8E773-8118-4CE0-A0B3-3BC14AFE2519}" dt="2024-02-26T14:20:24.030" v="1370" actId="1076"/>
          <ac:picMkLst>
            <pc:docMk/>
            <pc:sldMk cId="4043846923" sldId="1511"/>
            <ac:picMk id="2329" creationId="{F50CB8B8-418B-A9E9-C8CE-57F7C77224A0}"/>
          </ac:picMkLst>
        </pc:picChg>
        <pc:picChg chg="mod">
          <ac:chgData name="Salma BEN AOUIENNE" userId="830a3314-92da-4d7a-8e27-60cafb223a56" providerId="ADAL" clId="{27F8E773-8118-4CE0-A0B3-3BC14AFE2519}" dt="2024-02-26T14:20:24.030" v="1370" actId="1076"/>
          <ac:picMkLst>
            <pc:docMk/>
            <pc:sldMk cId="4043846923" sldId="1511"/>
            <ac:picMk id="2330" creationId="{D7312CB2-3B50-8BAE-606A-B1DECE78772B}"/>
          </ac:picMkLst>
        </pc:picChg>
        <pc:picChg chg="mod">
          <ac:chgData name="Salma BEN AOUIENNE" userId="830a3314-92da-4d7a-8e27-60cafb223a56" providerId="ADAL" clId="{27F8E773-8118-4CE0-A0B3-3BC14AFE2519}" dt="2024-02-26T14:20:24.030" v="1370" actId="1076"/>
          <ac:picMkLst>
            <pc:docMk/>
            <pc:sldMk cId="4043846923" sldId="1511"/>
            <ac:picMk id="2332" creationId="{B9E02732-96DC-ED6D-62E4-28C6F1D7BDFA}"/>
          </ac:picMkLst>
        </pc:picChg>
        <pc:picChg chg="mod">
          <ac:chgData name="Salma BEN AOUIENNE" userId="830a3314-92da-4d7a-8e27-60cafb223a56" providerId="ADAL" clId="{27F8E773-8118-4CE0-A0B3-3BC14AFE2519}" dt="2024-02-26T14:20:24.030" v="1370" actId="1076"/>
          <ac:picMkLst>
            <pc:docMk/>
            <pc:sldMk cId="4043846923" sldId="1511"/>
            <ac:picMk id="2333" creationId="{0A84FC75-896A-357D-649C-4265495F001A}"/>
          </ac:picMkLst>
        </pc:picChg>
        <pc:picChg chg="mod">
          <ac:chgData name="Salma BEN AOUIENNE" userId="830a3314-92da-4d7a-8e27-60cafb223a56" providerId="ADAL" clId="{27F8E773-8118-4CE0-A0B3-3BC14AFE2519}" dt="2024-02-26T14:20:24.030" v="1370" actId="1076"/>
          <ac:picMkLst>
            <pc:docMk/>
            <pc:sldMk cId="4043846923" sldId="1511"/>
            <ac:picMk id="2334" creationId="{C89D6FE2-A538-F3B6-130D-4A2313F0E93C}"/>
          </ac:picMkLst>
        </pc:picChg>
        <pc:picChg chg="mod">
          <ac:chgData name="Salma BEN AOUIENNE" userId="830a3314-92da-4d7a-8e27-60cafb223a56" providerId="ADAL" clId="{27F8E773-8118-4CE0-A0B3-3BC14AFE2519}" dt="2024-02-26T14:20:24.030" v="1370" actId="1076"/>
          <ac:picMkLst>
            <pc:docMk/>
            <pc:sldMk cId="4043846923" sldId="1511"/>
            <ac:picMk id="2336" creationId="{F05CB511-8B93-C758-FD09-2417E168D0AC}"/>
          </ac:picMkLst>
        </pc:picChg>
        <pc:picChg chg="mod">
          <ac:chgData name="Salma BEN AOUIENNE" userId="830a3314-92da-4d7a-8e27-60cafb223a56" providerId="ADAL" clId="{27F8E773-8118-4CE0-A0B3-3BC14AFE2519}" dt="2024-02-26T14:20:24.030" v="1370" actId="1076"/>
          <ac:picMkLst>
            <pc:docMk/>
            <pc:sldMk cId="4043846923" sldId="1511"/>
            <ac:picMk id="2338" creationId="{211CF33C-43CA-DF5B-F2F4-F2408D1FEFE5}"/>
          </ac:picMkLst>
        </pc:picChg>
        <pc:picChg chg="mod">
          <ac:chgData name="Salma BEN AOUIENNE" userId="830a3314-92da-4d7a-8e27-60cafb223a56" providerId="ADAL" clId="{27F8E773-8118-4CE0-A0B3-3BC14AFE2519}" dt="2024-02-26T14:20:24.030" v="1370" actId="1076"/>
          <ac:picMkLst>
            <pc:docMk/>
            <pc:sldMk cId="4043846923" sldId="1511"/>
            <ac:picMk id="2339" creationId="{FF54942D-31AA-3129-9E43-0B308810B322}"/>
          </ac:picMkLst>
        </pc:picChg>
        <pc:picChg chg="mod">
          <ac:chgData name="Salma BEN AOUIENNE" userId="830a3314-92da-4d7a-8e27-60cafb223a56" providerId="ADAL" clId="{27F8E773-8118-4CE0-A0B3-3BC14AFE2519}" dt="2024-02-26T14:20:24.030" v="1370" actId="1076"/>
          <ac:picMkLst>
            <pc:docMk/>
            <pc:sldMk cId="4043846923" sldId="1511"/>
            <ac:picMk id="2341" creationId="{8A4D78E4-0BDB-6DBF-DB65-A836191A7E4D}"/>
          </ac:picMkLst>
        </pc:picChg>
        <pc:cxnChg chg="mod">
          <ac:chgData name="Salma BEN AOUIENNE" userId="830a3314-92da-4d7a-8e27-60cafb223a56" providerId="ADAL" clId="{27F8E773-8118-4CE0-A0B3-3BC14AFE2519}" dt="2024-02-26T14:20:27.260" v="1372"/>
          <ac:cxnSpMkLst>
            <pc:docMk/>
            <pc:sldMk cId="4043846923" sldId="1511"/>
            <ac:cxnSpMk id="5" creationId="{6DCD0DE1-5D99-8B0B-347B-3199BF5BFA21}"/>
          </ac:cxnSpMkLst>
        </pc:cxnChg>
        <pc:cxnChg chg="mod">
          <ac:chgData name="Salma BEN AOUIENNE" userId="830a3314-92da-4d7a-8e27-60cafb223a56" providerId="ADAL" clId="{27F8E773-8118-4CE0-A0B3-3BC14AFE2519}" dt="2024-02-26T14:20:27.260" v="1372"/>
          <ac:cxnSpMkLst>
            <pc:docMk/>
            <pc:sldMk cId="4043846923" sldId="1511"/>
            <ac:cxnSpMk id="6" creationId="{6B17C469-7258-9A23-A744-C902F39AD360}"/>
          </ac:cxnSpMkLst>
        </pc:cxnChg>
      </pc:sldChg>
      <pc:sldChg chg="addSp modSp mod">
        <pc:chgData name="Salma BEN AOUIENNE" userId="830a3314-92da-4d7a-8e27-60cafb223a56" providerId="ADAL" clId="{27F8E773-8118-4CE0-A0B3-3BC14AFE2519}" dt="2024-02-26T17:09:08.359" v="3429" actId="1076"/>
        <pc:sldMkLst>
          <pc:docMk/>
          <pc:sldMk cId="1041114566" sldId="1525"/>
        </pc:sldMkLst>
        <pc:spChg chg="mod">
          <ac:chgData name="Salma BEN AOUIENNE" userId="830a3314-92da-4d7a-8e27-60cafb223a56" providerId="ADAL" clId="{27F8E773-8118-4CE0-A0B3-3BC14AFE2519}" dt="2024-02-26T12:47:20.031" v="56" actId="12788"/>
          <ac:spMkLst>
            <pc:docMk/>
            <pc:sldMk cId="1041114566" sldId="1525"/>
            <ac:spMk id="13" creationId="{7AA0FE8E-3C53-8E92-58FD-68898C8D3414}"/>
          </ac:spMkLst>
        </pc:spChg>
        <pc:spChg chg="add mod">
          <ac:chgData name="Salma BEN AOUIENNE" userId="830a3314-92da-4d7a-8e27-60cafb223a56" providerId="ADAL" clId="{27F8E773-8118-4CE0-A0B3-3BC14AFE2519}" dt="2024-02-26T13:07:25.417" v="311"/>
          <ac:spMkLst>
            <pc:docMk/>
            <pc:sldMk cId="1041114566" sldId="1525"/>
            <ac:spMk id="20" creationId="{E8633161-8FD8-2222-B7DA-D75CD02AD8BC}"/>
          </ac:spMkLst>
        </pc:spChg>
        <pc:spChg chg="mod">
          <ac:chgData name="Salma BEN AOUIENNE" userId="830a3314-92da-4d7a-8e27-60cafb223a56" providerId="ADAL" clId="{27F8E773-8118-4CE0-A0B3-3BC14AFE2519}" dt="2024-02-26T13:07:25.417" v="311"/>
          <ac:spMkLst>
            <pc:docMk/>
            <pc:sldMk cId="1041114566" sldId="1525"/>
            <ac:spMk id="22" creationId="{23162537-0625-2947-0480-3814AA257468}"/>
          </ac:spMkLst>
        </pc:spChg>
        <pc:spChg chg="mod">
          <ac:chgData name="Salma BEN AOUIENNE" userId="830a3314-92da-4d7a-8e27-60cafb223a56" providerId="ADAL" clId="{27F8E773-8118-4CE0-A0B3-3BC14AFE2519}" dt="2024-02-26T13:07:25.417" v="311"/>
          <ac:spMkLst>
            <pc:docMk/>
            <pc:sldMk cId="1041114566" sldId="1525"/>
            <ac:spMk id="23" creationId="{DBA5065E-6484-14A2-7B73-594C72C41205}"/>
          </ac:spMkLst>
        </pc:spChg>
        <pc:spChg chg="mod">
          <ac:chgData name="Salma BEN AOUIENNE" userId="830a3314-92da-4d7a-8e27-60cafb223a56" providerId="ADAL" clId="{27F8E773-8118-4CE0-A0B3-3BC14AFE2519}" dt="2024-02-26T13:07:25.417" v="311"/>
          <ac:spMkLst>
            <pc:docMk/>
            <pc:sldMk cId="1041114566" sldId="1525"/>
            <ac:spMk id="24" creationId="{FFCBA423-8776-77D8-2EAF-AAE28A4BDD35}"/>
          </ac:spMkLst>
        </pc:spChg>
        <pc:spChg chg="mod">
          <ac:chgData name="Salma BEN AOUIENNE" userId="830a3314-92da-4d7a-8e27-60cafb223a56" providerId="ADAL" clId="{27F8E773-8118-4CE0-A0B3-3BC14AFE2519}" dt="2024-02-26T13:07:25.417" v="311"/>
          <ac:spMkLst>
            <pc:docMk/>
            <pc:sldMk cId="1041114566" sldId="1525"/>
            <ac:spMk id="25" creationId="{97BDDD33-9D8E-3852-E929-0EC17CF49FAD}"/>
          </ac:spMkLst>
        </pc:spChg>
        <pc:grpChg chg="mod">
          <ac:chgData name="Salma BEN AOUIENNE" userId="830a3314-92da-4d7a-8e27-60cafb223a56" providerId="ADAL" clId="{27F8E773-8118-4CE0-A0B3-3BC14AFE2519}" dt="2024-02-26T17:09:08.359" v="3429" actId="1076"/>
          <ac:grpSpMkLst>
            <pc:docMk/>
            <pc:sldMk cId="1041114566" sldId="1525"/>
            <ac:grpSpMk id="11" creationId="{F73E6B74-C02D-4C9F-50B2-D5BD3E6E7869}"/>
          </ac:grpSpMkLst>
        </pc:grpChg>
        <pc:grpChg chg="add mod">
          <ac:chgData name="Salma BEN AOUIENNE" userId="830a3314-92da-4d7a-8e27-60cafb223a56" providerId="ADAL" clId="{27F8E773-8118-4CE0-A0B3-3BC14AFE2519}" dt="2024-02-26T13:07:25.417" v="311"/>
          <ac:grpSpMkLst>
            <pc:docMk/>
            <pc:sldMk cId="1041114566" sldId="1525"/>
            <ac:grpSpMk id="21" creationId="{B79A4112-F3EC-6061-37E2-7292C1E36C18}"/>
          </ac:grpSpMkLst>
        </pc:grpChg>
        <pc:picChg chg="mod">
          <ac:chgData name="Salma BEN AOUIENNE" userId="830a3314-92da-4d7a-8e27-60cafb223a56" providerId="ADAL" clId="{27F8E773-8118-4CE0-A0B3-3BC14AFE2519}" dt="2024-02-26T13:07:25.417" v="311"/>
          <ac:picMkLst>
            <pc:docMk/>
            <pc:sldMk cId="1041114566" sldId="1525"/>
            <ac:picMk id="26" creationId="{11C1ABB8-3C4F-A3C7-E4C5-E1276D49162C}"/>
          </ac:picMkLst>
        </pc:picChg>
        <pc:picChg chg="add mod">
          <ac:chgData name="Salma BEN AOUIENNE" userId="830a3314-92da-4d7a-8e27-60cafb223a56" providerId="ADAL" clId="{27F8E773-8118-4CE0-A0B3-3BC14AFE2519}" dt="2024-02-26T17:09:05.437" v="3428"/>
          <ac:picMkLst>
            <pc:docMk/>
            <pc:sldMk cId="1041114566" sldId="1525"/>
            <ac:picMk id="44" creationId="{1B7AA29A-9609-12E4-D35D-4BB3C3C0E7FF}"/>
          </ac:picMkLst>
        </pc:picChg>
      </pc:sldChg>
      <pc:sldChg chg="addSp delSp modSp mod">
        <pc:chgData name="Salma BEN AOUIENNE" userId="830a3314-92da-4d7a-8e27-60cafb223a56" providerId="ADAL" clId="{27F8E773-8118-4CE0-A0B3-3BC14AFE2519}" dt="2024-02-26T14:11:22.553" v="1228" actId="1076"/>
        <pc:sldMkLst>
          <pc:docMk/>
          <pc:sldMk cId="2688141891" sldId="1526"/>
        </pc:sldMkLst>
        <pc:spChg chg="add del">
          <ac:chgData name="Salma BEN AOUIENNE" userId="830a3314-92da-4d7a-8e27-60cafb223a56" providerId="ADAL" clId="{27F8E773-8118-4CE0-A0B3-3BC14AFE2519}" dt="2024-02-26T14:11:21.701" v="1226" actId="478"/>
          <ac:spMkLst>
            <pc:docMk/>
            <pc:sldMk cId="2688141891" sldId="1526"/>
            <ac:spMk id="2" creationId="{21DC6F46-76F8-0B9B-A3FA-82B1DAEC6129}"/>
          </ac:spMkLst>
        </pc:spChg>
        <pc:spChg chg="del">
          <ac:chgData name="Salma BEN AOUIENNE" userId="830a3314-92da-4d7a-8e27-60cafb223a56" providerId="ADAL" clId="{27F8E773-8118-4CE0-A0B3-3BC14AFE2519}" dt="2024-02-26T14:11:16.498" v="1222" actId="478"/>
          <ac:spMkLst>
            <pc:docMk/>
            <pc:sldMk cId="2688141891" sldId="1526"/>
            <ac:spMk id="4" creationId="{DAE2116D-B71C-FDFE-80D5-2AA788B5798A}"/>
          </ac:spMkLst>
        </pc:spChg>
        <pc:spChg chg="del">
          <ac:chgData name="Salma BEN AOUIENNE" userId="830a3314-92da-4d7a-8e27-60cafb223a56" providerId="ADAL" clId="{27F8E773-8118-4CE0-A0B3-3BC14AFE2519}" dt="2024-02-26T14:11:15.139" v="1221" actId="478"/>
          <ac:spMkLst>
            <pc:docMk/>
            <pc:sldMk cId="2688141891" sldId="1526"/>
            <ac:spMk id="5" creationId="{94590B62-14FB-0A5A-510D-B18BCE292ECF}"/>
          </ac:spMkLst>
        </pc:spChg>
        <pc:spChg chg="del">
          <ac:chgData name="Salma BEN AOUIENNE" userId="830a3314-92da-4d7a-8e27-60cafb223a56" providerId="ADAL" clId="{27F8E773-8118-4CE0-A0B3-3BC14AFE2519}" dt="2024-02-26T14:11:13.879" v="1220" actId="478"/>
          <ac:spMkLst>
            <pc:docMk/>
            <pc:sldMk cId="2688141891" sldId="1526"/>
            <ac:spMk id="6" creationId="{0FA7D6E6-BAE0-01D5-61D6-CC6DCF0F60FB}"/>
          </ac:spMkLst>
        </pc:spChg>
        <pc:spChg chg="mod">
          <ac:chgData name="Salma BEN AOUIENNE" userId="830a3314-92da-4d7a-8e27-60cafb223a56" providerId="ADAL" clId="{27F8E773-8118-4CE0-A0B3-3BC14AFE2519}" dt="2024-02-26T14:11:12.343" v="1219" actId="1076"/>
          <ac:spMkLst>
            <pc:docMk/>
            <pc:sldMk cId="2688141891" sldId="1526"/>
            <ac:spMk id="12" creationId="{C2648E7D-532D-AE75-1850-97D91C3A231A}"/>
          </ac:spMkLst>
        </pc:spChg>
        <pc:spChg chg="mod">
          <ac:chgData name="Salma BEN AOUIENNE" userId="830a3314-92da-4d7a-8e27-60cafb223a56" providerId="ADAL" clId="{27F8E773-8118-4CE0-A0B3-3BC14AFE2519}" dt="2024-02-26T14:11:09.046" v="1218" actId="1076"/>
          <ac:spMkLst>
            <pc:docMk/>
            <pc:sldMk cId="2688141891" sldId="1526"/>
            <ac:spMk id="55" creationId="{CD2126CD-24A5-E2CD-BECA-8DA4CAAE5995}"/>
          </ac:spMkLst>
        </pc:spChg>
        <pc:spChg chg="mod">
          <ac:chgData name="Salma BEN AOUIENNE" userId="830a3314-92da-4d7a-8e27-60cafb223a56" providerId="ADAL" clId="{27F8E773-8118-4CE0-A0B3-3BC14AFE2519}" dt="2024-02-26T14:10:52.904" v="1215"/>
          <ac:spMkLst>
            <pc:docMk/>
            <pc:sldMk cId="2688141891" sldId="1526"/>
            <ac:spMk id="263" creationId="{1E470B3D-E789-7992-0616-62B161118C96}"/>
          </ac:spMkLst>
        </pc:spChg>
        <pc:spChg chg="mod">
          <ac:chgData name="Salma BEN AOUIENNE" userId="830a3314-92da-4d7a-8e27-60cafb223a56" providerId="ADAL" clId="{27F8E773-8118-4CE0-A0B3-3BC14AFE2519}" dt="2024-02-26T14:10:52.904" v="1215"/>
          <ac:spMkLst>
            <pc:docMk/>
            <pc:sldMk cId="2688141891" sldId="1526"/>
            <ac:spMk id="264" creationId="{F9D759C8-12D9-8A6C-2086-3654904DFAFE}"/>
          </ac:spMkLst>
        </pc:spChg>
        <pc:spChg chg="mod">
          <ac:chgData name="Salma BEN AOUIENNE" userId="830a3314-92da-4d7a-8e27-60cafb223a56" providerId="ADAL" clId="{27F8E773-8118-4CE0-A0B3-3BC14AFE2519}" dt="2024-02-26T14:10:52.904" v="1215"/>
          <ac:spMkLst>
            <pc:docMk/>
            <pc:sldMk cId="2688141891" sldId="1526"/>
            <ac:spMk id="265" creationId="{AC6C15C0-FEC6-1AB1-E973-53C6DE35656D}"/>
          </ac:spMkLst>
        </pc:spChg>
        <pc:spChg chg="mod">
          <ac:chgData name="Salma BEN AOUIENNE" userId="830a3314-92da-4d7a-8e27-60cafb223a56" providerId="ADAL" clId="{27F8E773-8118-4CE0-A0B3-3BC14AFE2519}" dt="2024-02-26T14:10:52.904" v="1215"/>
          <ac:spMkLst>
            <pc:docMk/>
            <pc:sldMk cId="2688141891" sldId="1526"/>
            <ac:spMk id="266" creationId="{142A257A-5825-71AC-102F-D3A247EBC5B9}"/>
          </ac:spMkLst>
        </pc:spChg>
        <pc:spChg chg="mod">
          <ac:chgData name="Salma BEN AOUIENNE" userId="830a3314-92da-4d7a-8e27-60cafb223a56" providerId="ADAL" clId="{27F8E773-8118-4CE0-A0B3-3BC14AFE2519}" dt="2024-02-26T14:10:52.904" v="1215"/>
          <ac:spMkLst>
            <pc:docMk/>
            <pc:sldMk cId="2688141891" sldId="1526"/>
            <ac:spMk id="267" creationId="{6EE8786F-358F-0BD2-4238-8E54563C289A}"/>
          </ac:spMkLst>
        </pc:spChg>
        <pc:grpChg chg="mod">
          <ac:chgData name="Salma BEN AOUIENNE" userId="830a3314-92da-4d7a-8e27-60cafb223a56" providerId="ADAL" clId="{27F8E773-8118-4CE0-A0B3-3BC14AFE2519}" dt="2024-02-26T14:11:04.611" v="1217" actId="14100"/>
          <ac:grpSpMkLst>
            <pc:docMk/>
            <pc:sldMk cId="2688141891" sldId="1526"/>
            <ac:grpSpMk id="68" creationId="{DA588676-D772-F6F1-4E9A-093B293B4A20}"/>
          </ac:grpSpMkLst>
        </pc:grpChg>
        <pc:grpChg chg="add del mod">
          <ac:chgData name="Salma BEN AOUIENNE" userId="830a3314-92da-4d7a-8e27-60cafb223a56" providerId="ADAL" clId="{27F8E773-8118-4CE0-A0B3-3BC14AFE2519}" dt="2024-02-26T14:11:22.053" v="1227" actId="478"/>
          <ac:grpSpMkLst>
            <pc:docMk/>
            <pc:sldMk cId="2688141891" sldId="1526"/>
            <ac:grpSpMk id="261" creationId="{E1E6D45C-2E1B-0FD7-FDE9-30342C793563}"/>
          </ac:grpSpMkLst>
        </pc:grpChg>
        <pc:grpChg chg="mod">
          <ac:chgData name="Salma BEN AOUIENNE" userId="830a3314-92da-4d7a-8e27-60cafb223a56" providerId="ADAL" clId="{27F8E773-8118-4CE0-A0B3-3BC14AFE2519}" dt="2024-02-26T14:10:52.904" v="1215"/>
          <ac:grpSpMkLst>
            <pc:docMk/>
            <pc:sldMk cId="2688141891" sldId="1526"/>
            <ac:grpSpMk id="262" creationId="{F56A36B7-03DC-1667-464F-254ADF7B634F}"/>
          </ac:grpSpMkLst>
        </pc:grpChg>
        <pc:picChg chg="mod">
          <ac:chgData name="Salma BEN AOUIENNE" userId="830a3314-92da-4d7a-8e27-60cafb223a56" providerId="ADAL" clId="{27F8E773-8118-4CE0-A0B3-3BC14AFE2519}" dt="2024-02-26T14:11:22.553" v="1228" actId="1076"/>
          <ac:picMkLst>
            <pc:docMk/>
            <pc:sldMk cId="2688141891" sldId="1526"/>
            <ac:picMk id="53" creationId="{5F498BED-A8BA-93D3-2F51-C620F31AE742}"/>
          </ac:picMkLst>
        </pc:picChg>
        <pc:picChg chg="mod">
          <ac:chgData name="Salma BEN AOUIENNE" userId="830a3314-92da-4d7a-8e27-60cafb223a56" providerId="ADAL" clId="{27F8E773-8118-4CE0-A0B3-3BC14AFE2519}" dt="2024-02-26T14:10:52.904" v="1215"/>
          <ac:picMkLst>
            <pc:docMk/>
            <pc:sldMk cId="2688141891" sldId="1526"/>
            <ac:picMk id="268" creationId="{DE01FD1B-5BAD-BC04-A2EF-3412816D8DF6}"/>
          </ac:picMkLst>
        </pc:picChg>
      </pc:sldChg>
      <pc:sldChg chg="addSp delSp modSp mod">
        <pc:chgData name="Salma BEN AOUIENNE" userId="830a3314-92da-4d7a-8e27-60cafb223a56" providerId="ADAL" clId="{27F8E773-8118-4CE0-A0B3-3BC14AFE2519}" dt="2024-02-26T14:10:35.673" v="1212" actId="14100"/>
        <pc:sldMkLst>
          <pc:docMk/>
          <pc:sldMk cId="670985307" sldId="1534"/>
        </pc:sldMkLst>
        <pc:spChg chg="add mod ord">
          <ac:chgData name="Salma BEN AOUIENNE" userId="830a3314-92da-4d7a-8e27-60cafb223a56" providerId="ADAL" clId="{27F8E773-8118-4CE0-A0B3-3BC14AFE2519}" dt="2024-02-26T14:09:46.917" v="1192" actId="166"/>
          <ac:spMkLst>
            <pc:docMk/>
            <pc:sldMk cId="670985307" sldId="1534"/>
            <ac:spMk id="4" creationId="{D9CE14CA-C312-6C0A-BCC1-F728B2BC1EB9}"/>
          </ac:spMkLst>
        </pc:spChg>
        <pc:spChg chg="mod">
          <ac:chgData name="Salma BEN AOUIENNE" userId="830a3314-92da-4d7a-8e27-60cafb223a56" providerId="ADAL" clId="{27F8E773-8118-4CE0-A0B3-3BC14AFE2519}" dt="2024-02-26T14:10:24.184" v="1209" actId="1076"/>
          <ac:spMkLst>
            <pc:docMk/>
            <pc:sldMk cId="670985307" sldId="1534"/>
            <ac:spMk id="45" creationId="{AC03A3D8-B6D6-75EE-0ED1-1B63189FD01B}"/>
          </ac:spMkLst>
        </pc:spChg>
        <pc:spChg chg="mod">
          <ac:chgData name="Salma BEN AOUIENNE" userId="830a3314-92da-4d7a-8e27-60cafb223a56" providerId="ADAL" clId="{27F8E773-8118-4CE0-A0B3-3BC14AFE2519}" dt="2024-02-26T14:10:21.890" v="1208" actId="1076"/>
          <ac:spMkLst>
            <pc:docMk/>
            <pc:sldMk cId="670985307" sldId="1534"/>
            <ac:spMk id="47" creationId="{85718E1A-D9D6-D138-0864-2C84707F02A7}"/>
          </ac:spMkLst>
        </pc:spChg>
        <pc:spChg chg="mod">
          <ac:chgData name="Salma BEN AOUIENNE" userId="830a3314-92da-4d7a-8e27-60cafb223a56" providerId="ADAL" clId="{27F8E773-8118-4CE0-A0B3-3BC14AFE2519}" dt="2024-02-26T14:10:31.816" v="1211" actId="1076"/>
          <ac:spMkLst>
            <pc:docMk/>
            <pc:sldMk cId="670985307" sldId="1534"/>
            <ac:spMk id="48" creationId="{C00C5B4E-76B6-60DB-9631-4384F30495AE}"/>
          </ac:spMkLst>
        </pc:spChg>
        <pc:spChg chg="mod">
          <ac:chgData name="Salma BEN AOUIENNE" userId="830a3314-92da-4d7a-8e27-60cafb223a56" providerId="ADAL" clId="{27F8E773-8118-4CE0-A0B3-3BC14AFE2519}" dt="2024-02-26T14:10:19.737" v="1207" actId="1076"/>
          <ac:spMkLst>
            <pc:docMk/>
            <pc:sldMk cId="670985307" sldId="1534"/>
            <ac:spMk id="57" creationId="{95608275-DB20-619C-ECB3-B65C6E8F4CD8}"/>
          </ac:spMkLst>
        </pc:spChg>
        <pc:spChg chg="mod">
          <ac:chgData name="Salma BEN AOUIENNE" userId="830a3314-92da-4d7a-8e27-60cafb223a56" providerId="ADAL" clId="{27F8E773-8118-4CE0-A0B3-3BC14AFE2519}" dt="2024-02-26T14:09:58.133" v="1198" actId="1076"/>
          <ac:spMkLst>
            <pc:docMk/>
            <pc:sldMk cId="670985307" sldId="1534"/>
            <ac:spMk id="58" creationId="{13EDC55A-8CB4-A2FC-FB9E-E57A30EB81B9}"/>
          </ac:spMkLst>
        </pc:spChg>
        <pc:spChg chg="del mod">
          <ac:chgData name="Salma BEN AOUIENNE" userId="830a3314-92da-4d7a-8e27-60cafb223a56" providerId="ADAL" clId="{27F8E773-8118-4CE0-A0B3-3BC14AFE2519}" dt="2024-02-26T14:09:56.155" v="1197" actId="478"/>
          <ac:spMkLst>
            <pc:docMk/>
            <pc:sldMk cId="670985307" sldId="1534"/>
            <ac:spMk id="59" creationId="{92E3E2B8-5545-8EF3-EF94-487B154A4D71}"/>
          </ac:spMkLst>
        </pc:spChg>
        <pc:grpChg chg="add mod">
          <ac:chgData name="Salma BEN AOUIENNE" userId="830a3314-92da-4d7a-8e27-60cafb223a56" providerId="ADAL" clId="{27F8E773-8118-4CE0-A0B3-3BC14AFE2519}" dt="2024-02-26T14:09:40.769" v="1190" actId="1076"/>
          <ac:grpSpMkLst>
            <pc:docMk/>
            <pc:sldMk cId="670985307" sldId="1534"/>
            <ac:grpSpMk id="2" creationId="{9C9411E9-CE3D-F158-1F47-AAFA842A85B8}"/>
          </ac:grpSpMkLst>
        </pc:grpChg>
        <pc:grpChg chg="mod">
          <ac:chgData name="Salma BEN AOUIENNE" userId="830a3314-92da-4d7a-8e27-60cafb223a56" providerId="ADAL" clId="{27F8E773-8118-4CE0-A0B3-3BC14AFE2519}" dt="2024-02-26T14:10:27.270" v="1210" actId="1076"/>
          <ac:grpSpMkLst>
            <pc:docMk/>
            <pc:sldMk cId="670985307" sldId="1534"/>
            <ac:grpSpMk id="63" creationId="{B219C421-3F3F-74B1-12C3-05CD9B5D9E17}"/>
          </ac:grpSpMkLst>
        </pc:grpChg>
        <pc:picChg chg="add mod">
          <ac:chgData name="Salma BEN AOUIENNE" userId="830a3314-92da-4d7a-8e27-60cafb223a56" providerId="ADAL" clId="{27F8E773-8118-4CE0-A0B3-3BC14AFE2519}" dt="2024-02-26T14:09:54.104" v="1196" actId="1076"/>
          <ac:picMkLst>
            <pc:docMk/>
            <pc:sldMk cId="670985307" sldId="1534"/>
            <ac:picMk id="6" creationId="{1263902F-5FB5-D243-3504-054458AFA1B4}"/>
          </ac:picMkLst>
        </pc:picChg>
        <pc:picChg chg="mod">
          <ac:chgData name="Salma BEN AOUIENNE" userId="830a3314-92da-4d7a-8e27-60cafb223a56" providerId="ADAL" clId="{27F8E773-8118-4CE0-A0B3-3BC14AFE2519}" dt="2024-02-26T14:10:07.996" v="1203" actId="1076"/>
          <ac:picMkLst>
            <pc:docMk/>
            <pc:sldMk cId="670985307" sldId="1534"/>
            <ac:picMk id="21" creationId="{DC58C656-CFF3-0AAA-F03C-564C7FCFC25C}"/>
          </ac:picMkLst>
        </pc:picChg>
        <pc:picChg chg="del mod">
          <ac:chgData name="Salma BEN AOUIENNE" userId="830a3314-92da-4d7a-8e27-60cafb223a56" providerId="ADAL" clId="{27F8E773-8118-4CE0-A0B3-3BC14AFE2519}" dt="2024-02-26T14:09:50.502" v="1194" actId="21"/>
          <ac:picMkLst>
            <pc:docMk/>
            <pc:sldMk cId="670985307" sldId="1534"/>
            <ac:picMk id="62" creationId="{1263902F-5FB5-D243-3504-054458AFA1B4}"/>
          </ac:picMkLst>
        </pc:picChg>
        <pc:picChg chg="mod">
          <ac:chgData name="Salma BEN AOUIENNE" userId="830a3314-92da-4d7a-8e27-60cafb223a56" providerId="ADAL" clId="{27F8E773-8118-4CE0-A0B3-3BC14AFE2519}" dt="2024-02-26T14:10:19.737" v="1207" actId="1076"/>
          <ac:picMkLst>
            <pc:docMk/>
            <pc:sldMk cId="670985307" sldId="1534"/>
            <ac:picMk id="79" creationId="{3A421103-2878-254E-6A56-10F07A8FEDC9}"/>
          </ac:picMkLst>
        </pc:picChg>
        <pc:cxnChg chg="add mod">
          <ac:chgData name="Salma BEN AOUIENNE" userId="830a3314-92da-4d7a-8e27-60cafb223a56" providerId="ADAL" clId="{27F8E773-8118-4CE0-A0B3-3BC14AFE2519}" dt="2024-02-26T14:10:35.673" v="1212" actId="14100"/>
          <ac:cxnSpMkLst>
            <pc:docMk/>
            <pc:sldMk cId="670985307" sldId="1534"/>
            <ac:cxnSpMk id="5" creationId="{DF7C9B0F-0472-9FFC-7598-239B6C42FCC3}"/>
          </ac:cxnSpMkLst>
        </pc:cxnChg>
        <pc:cxnChg chg="mod">
          <ac:chgData name="Salma BEN AOUIENNE" userId="830a3314-92da-4d7a-8e27-60cafb223a56" providerId="ADAL" clId="{27F8E773-8118-4CE0-A0B3-3BC14AFE2519}" dt="2024-02-26T14:10:05.309" v="1201" actId="14100"/>
          <ac:cxnSpMkLst>
            <pc:docMk/>
            <pc:sldMk cId="670985307" sldId="1534"/>
            <ac:cxnSpMk id="27" creationId="{5F51D6B1-CAFC-3D94-3AF5-71EEC228B6E6}"/>
          </ac:cxnSpMkLst>
        </pc:cxnChg>
        <pc:cxnChg chg="mod">
          <ac:chgData name="Salma BEN AOUIENNE" userId="830a3314-92da-4d7a-8e27-60cafb223a56" providerId="ADAL" clId="{27F8E773-8118-4CE0-A0B3-3BC14AFE2519}" dt="2024-02-26T14:10:01.500" v="1199" actId="1076"/>
          <ac:cxnSpMkLst>
            <pc:docMk/>
            <pc:sldMk cId="670985307" sldId="1534"/>
            <ac:cxnSpMk id="35" creationId="{3C4AF9F8-1A43-7C8F-DF16-2C0DCB68B5A1}"/>
          </ac:cxnSpMkLst>
        </pc:cxnChg>
        <pc:cxnChg chg="mod">
          <ac:chgData name="Salma BEN AOUIENNE" userId="830a3314-92da-4d7a-8e27-60cafb223a56" providerId="ADAL" clId="{27F8E773-8118-4CE0-A0B3-3BC14AFE2519}" dt="2024-02-26T14:10:19.737" v="1207" actId="1076"/>
          <ac:cxnSpMkLst>
            <pc:docMk/>
            <pc:sldMk cId="670985307" sldId="1534"/>
            <ac:cxnSpMk id="37" creationId="{AE725BB3-8101-4636-E0F6-30DA280DC3F7}"/>
          </ac:cxnSpMkLst>
        </pc:cxnChg>
        <pc:cxnChg chg="del mod">
          <ac:chgData name="Salma BEN AOUIENNE" userId="830a3314-92da-4d7a-8e27-60cafb223a56" providerId="ADAL" clId="{27F8E773-8118-4CE0-A0B3-3BC14AFE2519}" dt="2024-02-26T14:10:02.577" v="1200" actId="478"/>
          <ac:cxnSpMkLst>
            <pc:docMk/>
            <pc:sldMk cId="670985307" sldId="1534"/>
            <ac:cxnSpMk id="38" creationId="{E57755B7-CC47-8375-E86E-0EDDEC4D1E99}"/>
          </ac:cxnSpMkLst>
        </pc:cxnChg>
      </pc:sldChg>
      <pc:sldChg chg="addSp modSp mod">
        <pc:chgData name="Salma BEN AOUIENNE" userId="830a3314-92da-4d7a-8e27-60cafb223a56" providerId="ADAL" clId="{27F8E773-8118-4CE0-A0B3-3BC14AFE2519}" dt="2024-02-26T14:17:22.823" v="1296" actId="14100"/>
        <pc:sldMkLst>
          <pc:docMk/>
          <pc:sldMk cId="2791369020" sldId="1541"/>
        </pc:sldMkLst>
        <pc:spChg chg="mod">
          <ac:chgData name="Salma BEN AOUIENNE" userId="830a3314-92da-4d7a-8e27-60cafb223a56" providerId="ADAL" clId="{27F8E773-8118-4CE0-A0B3-3BC14AFE2519}" dt="2024-02-26T14:17:22.823" v="1296" actId="14100"/>
          <ac:spMkLst>
            <pc:docMk/>
            <pc:sldMk cId="2791369020" sldId="1541"/>
            <ac:spMk id="3" creationId="{8B0DE030-0DD8-B5C3-C06D-2513CA8EB91E}"/>
          </ac:spMkLst>
        </pc:spChg>
        <pc:spChg chg="mod">
          <ac:chgData name="Salma BEN AOUIENNE" userId="830a3314-92da-4d7a-8e27-60cafb223a56" providerId="ADAL" clId="{27F8E773-8118-4CE0-A0B3-3BC14AFE2519}" dt="2024-02-26T14:16:50.680" v="1290"/>
          <ac:spMkLst>
            <pc:docMk/>
            <pc:sldMk cId="2791369020" sldId="1541"/>
            <ac:spMk id="17" creationId="{F7B56FCF-E7A8-5B6D-9ECB-E05B655A16C2}"/>
          </ac:spMkLst>
        </pc:spChg>
        <pc:spChg chg="mod">
          <ac:chgData name="Salma BEN AOUIENNE" userId="830a3314-92da-4d7a-8e27-60cafb223a56" providerId="ADAL" clId="{27F8E773-8118-4CE0-A0B3-3BC14AFE2519}" dt="2024-02-26T14:16:50.680" v="1290"/>
          <ac:spMkLst>
            <pc:docMk/>
            <pc:sldMk cId="2791369020" sldId="1541"/>
            <ac:spMk id="19" creationId="{66585048-AD29-96CB-3D0B-4323EB7FC59C}"/>
          </ac:spMkLst>
        </pc:spChg>
        <pc:spChg chg="mod">
          <ac:chgData name="Salma BEN AOUIENNE" userId="830a3314-92da-4d7a-8e27-60cafb223a56" providerId="ADAL" clId="{27F8E773-8118-4CE0-A0B3-3BC14AFE2519}" dt="2024-02-26T14:16:50.680" v="1290"/>
          <ac:spMkLst>
            <pc:docMk/>
            <pc:sldMk cId="2791369020" sldId="1541"/>
            <ac:spMk id="23" creationId="{7AF9F6AD-022C-075A-640F-985653E2C562}"/>
          </ac:spMkLst>
        </pc:spChg>
        <pc:spChg chg="mod">
          <ac:chgData name="Salma BEN AOUIENNE" userId="830a3314-92da-4d7a-8e27-60cafb223a56" providerId="ADAL" clId="{27F8E773-8118-4CE0-A0B3-3BC14AFE2519}" dt="2024-02-26T14:16:50.680" v="1290"/>
          <ac:spMkLst>
            <pc:docMk/>
            <pc:sldMk cId="2791369020" sldId="1541"/>
            <ac:spMk id="28" creationId="{1727E91D-68BB-C208-0198-96B9B241592C}"/>
          </ac:spMkLst>
        </pc:spChg>
        <pc:spChg chg="mod">
          <ac:chgData name="Salma BEN AOUIENNE" userId="830a3314-92da-4d7a-8e27-60cafb223a56" providerId="ADAL" clId="{27F8E773-8118-4CE0-A0B3-3BC14AFE2519}" dt="2024-02-26T14:16:50.680" v="1290"/>
          <ac:spMkLst>
            <pc:docMk/>
            <pc:sldMk cId="2791369020" sldId="1541"/>
            <ac:spMk id="29" creationId="{76452442-7C1D-A16D-B61E-A256A78C8473}"/>
          </ac:spMkLst>
        </pc:spChg>
        <pc:grpChg chg="add mod">
          <ac:chgData name="Salma BEN AOUIENNE" userId="830a3314-92da-4d7a-8e27-60cafb223a56" providerId="ADAL" clId="{27F8E773-8118-4CE0-A0B3-3BC14AFE2519}" dt="2024-02-26T14:16:50.680" v="1290"/>
          <ac:grpSpMkLst>
            <pc:docMk/>
            <pc:sldMk cId="2791369020" sldId="1541"/>
            <ac:grpSpMk id="4" creationId="{D8078646-E851-5A3E-C743-7EF1EE537C4C}"/>
          </ac:grpSpMkLst>
        </pc:grpChg>
        <pc:grpChg chg="mod">
          <ac:chgData name="Salma BEN AOUIENNE" userId="830a3314-92da-4d7a-8e27-60cafb223a56" providerId="ADAL" clId="{27F8E773-8118-4CE0-A0B3-3BC14AFE2519}" dt="2024-02-26T14:16:50.680" v="1290"/>
          <ac:grpSpMkLst>
            <pc:docMk/>
            <pc:sldMk cId="2791369020" sldId="1541"/>
            <ac:grpSpMk id="9" creationId="{02F722AC-36E2-5F8D-AAFB-F7E4346BA8FE}"/>
          </ac:grpSpMkLst>
        </pc:grpChg>
        <pc:picChg chg="mod">
          <ac:chgData name="Salma BEN AOUIENNE" userId="830a3314-92da-4d7a-8e27-60cafb223a56" providerId="ADAL" clId="{27F8E773-8118-4CE0-A0B3-3BC14AFE2519}" dt="2024-02-26T14:16:50.680" v="1290"/>
          <ac:picMkLst>
            <pc:docMk/>
            <pc:sldMk cId="2791369020" sldId="1541"/>
            <ac:picMk id="30" creationId="{DF9DC097-555B-700C-6F02-45AE3BD1F75F}"/>
          </ac:picMkLst>
        </pc:picChg>
        <pc:cxnChg chg="mod">
          <ac:chgData name="Salma BEN AOUIENNE" userId="830a3314-92da-4d7a-8e27-60cafb223a56" providerId="ADAL" clId="{27F8E773-8118-4CE0-A0B3-3BC14AFE2519}" dt="2024-02-26T14:16:55.940" v="1292" actId="14100"/>
          <ac:cxnSpMkLst>
            <pc:docMk/>
            <pc:sldMk cId="2791369020" sldId="1541"/>
            <ac:cxnSpMk id="89" creationId="{3DC02DFD-4E0B-A04B-138E-418A48761BA6}"/>
          </ac:cxnSpMkLst>
        </pc:cxnChg>
      </pc:sldChg>
      <pc:sldChg chg="addSp delSp modSp add mod ord modTransition delAnim modAnim">
        <pc:chgData name="Salma BEN AOUIENNE" userId="830a3314-92da-4d7a-8e27-60cafb223a56" providerId="ADAL" clId="{27F8E773-8118-4CE0-A0B3-3BC14AFE2519}" dt="2024-02-26T17:13:15.197" v="3440" actId="2085"/>
        <pc:sldMkLst>
          <pc:docMk/>
          <pc:sldMk cId="3833490921" sldId="1543"/>
        </pc:sldMkLst>
        <pc:spChg chg="mod">
          <ac:chgData name="Salma BEN AOUIENNE" userId="830a3314-92da-4d7a-8e27-60cafb223a56" providerId="ADAL" clId="{27F8E773-8118-4CE0-A0B3-3BC14AFE2519}" dt="2024-02-26T16:35:45.857" v="3188"/>
          <ac:spMkLst>
            <pc:docMk/>
            <pc:sldMk cId="3833490921" sldId="1543"/>
            <ac:spMk id="3" creationId="{914E8044-DF2C-5C79-8685-540F2B0D9854}"/>
          </ac:spMkLst>
        </pc:spChg>
        <pc:spChg chg="add del">
          <ac:chgData name="Salma BEN AOUIENNE" userId="830a3314-92da-4d7a-8e27-60cafb223a56" providerId="ADAL" clId="{27F8E773-8118-4CE0-A0B3-3BC14AFE2519}" dt="2024-02-26T15:14:04.836" v="1819" actId="22"/>
          <ac:spMkLst>
            <pc:docMk/>
            <pc:sldMk cId="3833490921" sldId="1543"/>
            <ac:spMk id="4" creationId="{06CB5BA7-E01B-3A4F-9763-68E45EE9BAB2}"/>
          </ac:spMkLst>
        </pc:spChg>
        <pc:spChg chg="mod">
          <ac:chgData name="Salma BEN AOUIENNE" userId="830a3314-92da-4d7a-8e27-60cafb223a56" providerId="ADAL" clId="{27F8E773-8118-4CE0-A0B3-3BC14AFE2519}" dt="2024-02-26T16:35:45.857" v="3188"/>
          <ac:spMkLst>
            <pc:docMk/>
            <pc:sldMk cId="3833490921" sldId="1543"/>
            <ac:spMk id="4" creationId="{5A5CA647-9D1B-E8F4-845E-779C42D826AC}"/>
          </ac:spMkLst>
        </pc:spChg>
        <pc:spChg chg="mod">
          <ac:chgData name="Salma BEN AOUIENNE" userId="830a3314-92da-4d7a-8e27-60cafb223a56" providerId="ADAL" clId="{27F8E773-8118-4CE0-A0B3-3BC14AFE2519}" dt="2024-02-26T16:24:18.808" v="3026" actId="164"/>
          <ac:spMkLst>
            <pc:docMk/>
            <pc:sldMk cId="3833490921" sldId="1543"/>
            <ac:spMk id="5" creationId="{284778D1-FAFC-8D8D-6D93-FDA19AED8D48}"/>
          </ac:spMkLst>
        </pc:spChg>
        <pc:spChg chg="mod">
          <ac:chgData name="Salma BEN AOUIENNE" userId="830a3314-92da-4d7a-8e27-60cafb223a56" providerId="ADAL" clId="{27F8E773-8118-4CE0-A0B3-3BC14AFE2519}" dt="2024-02-26T16:35:45.857" v="3188"/>
          <ac:spMkLst>
            <pc:docMk/>
            <pc:sldMk cId="3833490921" sldId="1543"/>
            <ac:spMk id="6" creationId="{1910F86D-135A-D963-EFE8-7403B21BAC4F}"/>
          </ac:spMkLst>
        </pc:spChg>
        <pc:spChg chg="add del mod">
          <ac:chgData name="Salma BEN AOUIENNE" userId="830a3314-92da-4d7a-8e27-60cafb223a56" providerId="ADAL" clId="{27F8E773-8118-4CE0-A0B3-3BC14AFE2519}" dt="2024-02-26T16:54:50.667" v="3282" actId="21"/>
          <ac:spMkLst>
            <pc:docMk/>
            <pc:sldMk cId="3833490921" sldId="1543"/>
            <ac:spMk id="6" creationId="{32E1C003-15DF-574B-39A4-99F6E37A0DD2}"/>
          </ac:spMkLst>
        </pc:spChg>
        <pc:spChg chg="add mod">
          <ac:chgData name="Salma BEN AOUIENNE" userId="830a3314-92da-4d7a-8e27-60cafb223a56" providerId="ADAL" clId="{27F8E773-8118-4CE0-A0B3-3BC14AFE2519}" dt="2024-02-26T16:24:59.771" v="3030" actId="164"/>
          <ac:spMkLst>
            <pc:docMk/>
            <pc:sldMk cId="3833490921" sldId="1543"/>
            <ac:spMk id="8" creationId="{8058E911-49B5-7757-2F18-03867031CD36}"/>
          </ac:spMkLst>
        </pc:spChg>
        <pc:spChg chg="add mod">
          <ac:chgData name="Salma BEN AOUIENNE" userId="830a3314-92da-4d7a-8e27-60cafb223a56" providerId="ADAL" clId="{27F8E773-8118-4CE0-A0B3-3BC14AFE2519}" dt="2024-02-26T16:24:59.771" v="3030" actId="164"/>
          <ac:spMkLst>
            <pc:docMk/>
            <pc:sldMk cId="3833490921" sldId="1543"/>
            <ac:spMk id="9" creationId="{E4A267F0-9CCB-F6EA-088A-989C37381280}"/>
          </ac:spMkLst>
        </pc:spChg>
        <pc:spChg chg="mod">
          <ac:chgData name="Salma BEN AOUIENNE" userId="830a3314-92da-4d7a-8e27-60cafb223a56" providerId="ADAL" clId="{27F8E773-8118-4CE0-A0B3-3BC14AFE2519}" dt="2024-02-26T16:35:45.857" v="3188"/>
          <ac:spMkLst>
            <pc:docMk/>
            <pc:sldMk cId="3833490921" sldId="1543"/>
            <ac:spMk id="10" creationId="{3F83DDCA-B0D4-AD2F-621A-2BBBEF90310D}"/>
          </ac:spMkLst>
        </pc:spChg>
        <pc:spChg chg="add del mod">
          <ac:chgData name="Salma BEN AOUIENNE" userId="830a3314-92da-4d7a-8e27-60cafb223a56" providerId="ADAL" clId="{27F8E773-8118-4CE0-A0B3-3BC14AFE2519}" dt="2024-02-26T15:15:36.151" v="1867" actId="478"/>
          <ac:spMkLst>
            <pc:docMk/>
            <pc:sldMk cId="3833490921" sldId="1543"/>
            <ac:spMk id="10" creationId="{AE0373AB-B0F0-A1D9-5B2A-0E6F263CB227}"/>
          </ac:spMkLst>
        </pc:spChg>
        <pc:spChg chg="add del mod">
          <ac:chgData name="Salma BEN AOUIENNE" userId="830a3314-92da-4d7a-8e27-60cafb223a56" providerId="ADAL" clId="{27F8E773-8118-4CE0-A0B3-3BC14AFE2519}" dt="2024-02-26T15:15:36.151" v="1867" actId="478"/>
          <ac:spMkLst>
            <pc:docMk/>
            <pc:sldMk cId="3833490921" sldId="1543"/>
            <ac:spMk id="11" creationId="{499D033D-C1CA-0FBB-8993-155C322F6654}"/>
          </ac:spMkLst>
        </pc:spChg>
        <pc:spChg chg="add del mod">
          <ac:chgData name="Salma BEN AOUIENNE" userId="830a3314-92da-4d7a-8e27-60cafb223a56" providerId="ADAL" clId="{27F8E773-8118-4CE0-A0B3-3BC14AFE2519}" dt="2024-02-26T15:15:36.151" v="1867" actId="478"/>
          <ac:spMkLst>
            <pc:docMk/>
            <pc:sldMk cId="3833490921" sldId="1543"/>
            <ac:spMk id="12" creationId="{73A3E6B9-94FF-79C4-CB5E-963965263953}"/>
          </ac:spMkLst>
        </pc:spChg>
        <pc:spChg chg="add mod">
          <ac:chgData name="Salma BEN AOUIENNE" userId="830a3314-92da-4d7a-8e27-60cafb223a56" providerId="ADAL" clId="{27F8E773-8118-4CE0-A0B3-3BC14AFE2519}" dt="2024-02-26T16:24:59.771" v="3030" actId="164"/>
          <ac:spMkLst>
            <pc:docMk/>
            <pc:sldMk cId="3833490921" sldId="1543"/>
            <ac:spMk id="13" creationId="{C6D5E4F7-7597-D9A6-A61F-0DCA0483AACB}"/>
          </ac:spMkLst>
        </pc:spChg>
        <pc:spChg chg="add mod">
          <ac:chgData name="Salma BEN AOUIENNE" userId="830a3314-92da-4d7a-8e27-60cafb223a56" providerId="ADAL" clId="{27F8E773-8118-4CE0-A0B3-3BC14AFE2519}" dt="2024-02-26T16:55:13.232" v="3289" actId="20577"/>
          <ac:spMkLst>
            <pc:docMk/>
            <pc:sldMk cId="3833490921" sldId="1543"/>
            <ac:spMk id="14" creationId="{BCA86A60-CD13-3C04-3D6D-543C05C0D9F0}"/>
          </ac:spMkLst>
        </pc:spChg>
        <pc:spChg chg="add del mod">
          <ac:chgData name="Salma BEN AOUIENNE" userId="830a3314-92da-4d7a-8e27-60cafb223a56" providerId="ADAL" clId="{27F8E773-8118-4CE0-A0B3-3BC14AFE2519}" dt="2024-02-26T15:18:44.570" v="1927" actId="478"/>
          <ac:spMkLst>
            <pc:docMk/>
            <pc:sldMk cId="3833490921" sldId="1543"/>
            <ac:spMk id="15" creationId="{62591846-97A2-E083-A363-5F1F30C426DF}"/>
          </ac:spMkLst>
        </pc:spChg>
        <pc:spChg chg="mod">
          <ac:chgData name="Salma BEN AOUIENNE" userId="830a3314-92da-4d7a-8e27-60cafb223a56" providerId="ADAL" clId="{27F8E773-8118-4CE0-A0B3-3BC14AFE2519}" dt="2024-02-26T16:35:45.857" v="3188"/>
          <ac:spMkLst>
            <pc:docMk/>
            <pc:sldMk cId="3833490921" sldId="1543"/>
            <ac:spMk id="16" creationId="{73CEF7A0-A3B5-1C17-DF56-BB6DD76A4CAB}"/>
          </ac:spMkLst>
        </pc:spChg>
        <pc:spChg chg="add del mod ord">
          <ac:chgData name="Salma BEN AOUIENNE" userId="830a3314-92da-4d7a-8e27-60cafb223a56" providerId="ADAL" clId="{27F8E773-8118-4CE0-A0B3-3BC14AFE2519}" dt="2024-02-26T15:23:30.281" v="2019" actId="478"/>
          <ac:spMkLst>
            <pc:docMk/>
            <pc:sldMk cId="3833490921" sldId="1543"/>
            <ac:spMk id="16" creationId="{901C6500-FB9E-3DA5-6262-95723CDB5A81}"/>
          </ac:spMkLst>
        </pc:spChg>
        <pc:spChg chg="add del mod ord">
          <ac:chgData name="Salma BEN AOUIENNE" userId="830a3314-92da-4d7a-8e27-60cafb223a56" providerId="ADAL" clId="{27F8E773-8118-4CE0-A0B3-3BC14AFE2519}" dt="2024-02-26T15:23:30.988" v="2020" actId="478"/>
          <ac:spMkLst>
            <pc:docMk/>
            <pc:sldMk cId="3833490921" sldId="1543"/>
            <ac:spMk id="18" creationId="{1148A0A8-8730-2864-B91A-670683AD80F9}"/>
          </ac:spMkLst>
        </pc:spChg>
        <pc:spChg chg="add mod ord">
          <ac:chgData name="Salma BEN AOUIENNE" userId="830a3314-92da-4d7a-8e27-60cafb223a56" providerId="ADAL" clId="{27F8E773-8118-4CE0-A0B3-3BC14AFE2519}" dt="2024-02-26T17:13:15.197" v="3440" actId="2085"/>
          <ac:spMkLst>
            <pc:docMk/>
            <pc:sldMk cId="3833490921" sldId="1543"/>
            <ac:spMk id="20" creationId="{46864F6D-23F5-2678-E937-D1508917C45E}"/>
          </ac:spMkLst>
        </pc:spChg>
        <pc:spChg chg="del">
          <ac:chgData name="Salma BEN AOUIENNE" userId="830a3314-92da-4d7a-8e27-60cafb223a56" providerId="ADAL" clId="{27F8E773-8118-4CE0-A0B3-3BC14AFE2519}" dt="2024-02-26T15:14:33.608" v="1836" actId="478"/>
          <ac:spMkLst>
            <pc:docMk/>
            <pc:sldMk cId="3833490921" sldId="1543"/>
            <ac:spMk id="21" creationId="{82816BC4-0218-0FB7-C69A-0410B530F003}"/>
          </ac:spMkLst>
        </pc:spChg>
        <pc:spChg chg="add mod ord">
          <ac:chgData name="Salma BEN AOUIENNE" userId="830a3314-92da-4d7a-8e27-60cafb223a56" providerId="ADAL" clId="{27F8E773-8118-4CE0-A0B3-3BC14AFE2519}" dt="2024-02-26T16:24:59.771" v="3030" actId="164"/>
          <ac:spMkLst>
            <pc:docMk/>
            <pc:sldMk cId="3833490921" sldId="1543"/>
            <ac:spMk id="22" creationId="{8C60A9E0-5AA3-F4EA-7B5E-8EFFCCA65432}"/>
          </ac:spMkLst>
        </pc:spChg>
        <pc:spChg chg="del">
          <ac:chgData name="Salma BEN AOUIENNE" userId="830a3314-92da-4d7a-8e27-60cafb223a56" providerId="ADAL" clId="{27F8E773-8118-4CE0-A0B3-3BC14AFE2519}" dt="2024-02-26T15:13:59.282" v="1814" actId="478"/>
          <ac:spMkLst>
            <pc:docMk/>
            <pc:sldMk cId="3833490921" sldId="1543"/>
            <ac:spMk id="27" creationId="{B6B50945-5462-524A-1375-A6A6D7D52C58}"/>
          </ac:spMkLst>
        </pc:spChg>
        <pc:spChg chg="add mod">
          <ac:chgData name="Salma BEN AOUIENNE" userId="830a3314-92da-4d7a-8e27-60cafb223a56" providerId="ADAL" clId="{27F8E773-8118-4CE0-A0B3-3BC14AFE2519}" dt="2024-02-26T16:54:51.164" v="3283"/>
          <ac:spMkLst>
            <pc:docMk/>
            <pc:sldMk cId="3833490921" sldId="1543"/>
            <ac:spMk id="32" creationId="{32E1C003-15DF-574B-39A4-99F6E37A0DD2}"/>
          </ac:spMkLst>
        </pc:spChg>
        <pc:spChg chg="del">
          <ac:chgData name="Salma BEN AOUIENNE" userId="830a3314-92da-4d7a-8e27-60cafb223a56" providerId="ADAL" clId="{27F8E773-8118-4CE0-A0B3-3BC14AFE2519}" dt="2024-02-26T15:14:34.583" v="1837" actId="478"/>
          <ac:spMkLst>
            <pc:docMk/>
            <pc:sldMk cId="3833490921" sldId="1543"/>
            <ac:spMk id="33" creationId="{E8C4FF84-8DAE-6B11-3C7C-621315F48F56}"/>
          </ac:spMkLst>
        </pc:spChg>
        <pc:spChg chg="mod ord">
          <ac:chgData name="Salma BEN AOUIENNE" userId="830a3314-92da-4d7a-8e27-60cafb223a56" providerId="ADAL" clId="{27F8E773-8118-4CE0-A0B3-3BC14AFE2519}" dt="2024-02-26T16:24:18.808" v="3026" actId="164"/>
          <ac:spMkLst>
            <pc:docMk/>
            <pc:sldMk cId="3833490921" sldId="1543"/>
            <ac:spMk id="36" creationId="{43E0DFDE-CB2E-0995-B491-5D8D63FC4A0A}"/>
          </ac:spMkLst>
        </pc:spChg>
        <pc:spChg chg="del">
          <ac:chgData name="Salma BEN AOUIENNE" userId="830a3314-92da-4d7a-8e27-60cafb223a56" providerId="ADAL" clId="{27F8E773-8118-4CE0-A0B3-3BC14AFE2519}" dt="2024-02-26T15:14:34.963" v="1838" actId="478"/>
          <ac:spMkLst>
            <pc:docMk/>
            <pc:sldMk cId="3833490921" sldId="1543"/>
            <ac:spMk id="39" creationId="{F143728D-56F7-B178-5220-4711E672E145}"/>
          </ac:spMkLst>
        </pc:spChg>
        <pc:spChg chg="del">
          <ac:chgData name="Salma BEN AOUIENNE" userId="830a3314-92da-4d7a-8e27-60cafb223a56" providerId="ADAL" clId="{27F8E773-8118-4CE0-A0B3-3BC14AFE2519}" dt="2024-02-26T15:14:35.528" v="1839" actId="478"/>
          <ac:spMkLst>
            <pc:docMk/>
            <pc:sldMk cId="3833490921" sldId="1543"/>
            <ac:spMk id="40" creationId="{F50C3826-40D4-D995-4835-584CA84A6E38}"/>
          </ac:spMkLst>
        </pc:spChg>
        <pc:spChg chg="del">
          <ac:chgData name="Salma BEN AOUIENNE" userId="830a3314-92da-4d7a-8e27-60cafb223a56" providerId="ADAL" clId="{27F8E773-8118-4CE0-A0B3-3BC14AFE2519}" dt="2024-02-26T15:14:32.310" v="1835" actId="478"/>
          <ac:spMkLst>
            <pc:docMk/>
            <pc:sldMk cId="3833490921" sldId="1543"/>
            <ac:spMk id="49" creationId="{20CB033B-790E-5738-FE3D-F63849D457D6}"/>
          </ac:spMkLst>
        </pc:spChg>
        <pc:spChg chg="del">
          <ac:chgData name="Salma BEN AOUIENNE" userId="830a3314-92da-4d7a-8e27-60cafb223a56" providerId="ADAL" clId="{27F8E773-8118-4CE0-A0B3-3BC14AFE2519}" dt="2024-02-26T15:14:32.310" v="1835" actId="478"/>
          <ac:spMkLst>
            <pc:docMk/>
            <pc:sldMk cId="3833490921" sldId="1543"/>
            <ac:spMk id="50" creationId="{4208E3E0-8FA6-7FF8-1A0F-9D046A296F9F}"/>
          </ac:spMkLst>
        </pc:spChg>
        <pc:grpChg chg="add mod">
          <ac:chgData name="Salma BEN AOUIENNE" userId="830a3314-92da-4d7a-8e27-60cafb223a56" providerId="ADAL" clId="{27F8E773-8118-4CE0-A0B3-3BC14AFE2519}" dt="2024-02-26T16:35:45.857" v="3188"/>
          <ac:grpSpMkLst>
            <pc:docMk/>
            <pc:sldMk cId="3833490921" sldId="1543"/>
            <ac:grpSpMk id="12" creationId="{1245F07A-C1BF-C133-8EB7-C10C7FCBCA66}"/>
          </ac:grpSpMkLst>
        </pc:grpChg>
        <pc:grpChg chg="mod">
          <ac:chgData name="Salma BEN AOUIENNE" userId="830a3314-92da-4d7a-8e27-60cafb223a56" providerId="ADAL" clId="{27F8E773-8118-4CE0-A0B3-3BC14AFE2519}" dt="2024-02-26T16:35:45.857" v="3188"/>
          <ac:grpSpMkLst>
            <pc:docMk/>
            <pc:sldMk cId="3833490921" sldId="1543"/>
            <ac:grpSpMk id="15" creationId="{2B89A1C4-66CC-A18D-4D10-C86FEB0CC2FA}"/>
          </ac:grpSpMkLst>
        </pc:grpChg>
        <pc:grpChg chg="add mod">
          <ac:chgData name="Salma BEN AOUIENNE" userId="830a3314-92da-4d7a-8e27-60cafb223a56" providerId="ADAL" clId="{27F8E773-8118-4CE0-A0B3-3BC14AFE2519}" dt="2024-02-26T16:24:05.546" v="3025" actId="164"/>
          <ac:grpSpMkLst>
            <pc:docMk/>
            <pc:sldMk cId="3833490921" sldId="1543"/>
            <ac:grpSpMk id="23" creationId="{E1ADA62D-00A4-C0B2-4DC1-F04CF48D5F42}"/>
          </ac:grpSpMkLst>
        </pc:grpChg>
        <pc:grpChg chg="add mod ord">
          <ac:chgData name="Salma BEN AOUIENNE" userId="830a3314-92da-4d7a-8e27-60cafb223a56" providerId="ADAL" clId="{27F8E773-8118-4CE0-A0B3-3BC14AFE2519}" dt="2024-02-26T16:24:54.439" v="3029" actId="167"/>
          <ac:grpSpMkLst>
            <pc:docMk/>
            <pc:sldMk cId="3833490921" sldId="1543"/>
            <ac:grpSpMk id="24" creationId="{4E47E06A-0E75-79FB-4226-DAA0B8B9968E}"/>
          </ac:grpSpMkLst>
        </pc:grpChg>
        <pc:grpChg chg="add mod">
          <ac:chgData name="Salma BEN AOUIENNE" userId="830a3314-92da-4d7a-8e27-60cafb223a56" providerId="ADAL" clId="{27F8E773-8118-4CE0-A0B3-3BC14AFE2519}" dt="2024-02-26T16:24:59.771" v="3030" actId="164"/>
          <ac:grpSpMkLst>
            <pc:docMk/>
            <pc:sldMk cId="3833490921" sldId="1543"/>
            <ac:grpSpMk id="25" creationId="{95BC6C1A-FE18-1401-7546-86C3539BB23B}"/>
          </ac:grpSpMkLst>
        </pc:grpChg>
        <pc:grpChg chg="del">
          <ac:chgData name="Salma BEN AOUIENNE" userId="830a3314-92da-4d7a-8e27-60cafb223a56" providerId="ADAL" clId="{27F8E773-8118-4CE0-A0B3-3BC14AFE2519}" dt="2024-02-26T16:35:45.399" v="3187" actId="21"/>
          <ac:grpSpMkLst>
            <pc:docMk/>
            <pc:sldMk cId="3833490921" sldId="1543"/>
            <ac:grpSpMk id="41" creationId="{1245F07A-C1BF-C133-8EB7-C10C7FCBCA66}"/>
          </ac:grpSpMkLst>
        </pc:grpChg>
        <pc:picChg chg="add del mod">
          <ac:chgData name="Salma BEN AOUIENNE" userId="830a3314-92da-4d7a-8e27-60cafb223a56" providerId="ADAL" clId="{27F8E773-8118-4CE0-A0B3-3BC14AFE2519}" dt="2024-02-26T16:24:59.771" v="3030" actId="164"/>
          <ac:picMkLst>
            <pc:docMk/>
            <pc:sldMk cId="3833490921" sldId="1543"/>
            <ac:picMk id="7" creationId="{E871A6C1-4D2D-72D1-2530-0E01A7E2BB33}"/>
          </ac:picMkLst>
        </pc:picChg>
        <pc:picChg chg="mod">
          <ac:chgData name="Salma BEN AOUIENNE" userId="830a3314-92da-4d7a-8e27-60cafb223a56" providerId="ADAL" clId="{27F8E773-8118-4CE0-A0B3-3BC14AFE2519}" dt="2024-02-26T16:35:45.857" v="3188"/>
          <ac:picMkLst>
            <pc:docMk/>
            <pc:sldMk cId="3833490921" sldId="1543"/>
            <ac:picMk id="11" creationId="{099AB7B3-1C29-5289-2344-CCC938087853}"/>
          </ac:picMkLst>
        </pc:picChg>
        <pc:picChg chg="add del mod">
          <ac:chgData name="Salma BEN AOUIENNE" userId="830a3314-92da-4d7a-8e27-60cafb223a56" providerId="ADAL" clId="{27F8E773-8118-4CE0-A0B3-3BC14AFE2519}" dt="2024-02-26T15:22:17.243" v="1997" actId="22"/>
          <ac:picMkLst>
            <pc:docMk/>
            <pc:sldMk cId="3833490921" sldId="1543"/>
            <ac:picMk id="19" creationId="{9C35BF42-32E6-06A0-68B7-FB9F291CFBB8}"/>
          </ac:picMkLst>
        </pc:picChg>
        <pc:picChg chg="mod ord">
          <ac:chgData name="Salma BEN AOUIENNE" userId="830a3314-92da-4d7a-8e27-60cafb223a56" providerId="ADAL" clId="{27F8E773-8118-4CE0-A0B3-3BC14AFE2519}" dt="2024-02-26T16:24:18.808" v="3026" actId="164"/>
          <ac:picMkLst>
            <pc:docMk/>
            <pc:sldMk cId="3833490921" sldId="1543"/>
            <ac:picMk id="51" creationId="{6E81CFE8-1E93-97A6-55FE-0526F43984B7}"/>
          </ac:picMkLst>
        </pc:picChg>
        <pc:cxnChg chg="mod">
          <ac:chgData name="Salma BEN AOUIENNE" userId="830a3314-92da-4d7a-8e27-60cafb223a56" providerId="ADAL" clId="{27F8E773-8118-4CE0-A0B3-3BC14AFE2519}" dt="2024-02-26T16:24:18.808" v="3026" actId="164"/>
          <ac:cxnSpMkLst>
            <pc:docMk/>
            <pc:sldMk cId="3833490921" sldId="1543"/>
            <ac:cxnSpMk id="26" creationId="{C1D05BA0-B62B-E36B-1430-B8401730E4E7}"/>
          </ac:cxnSpMkLst>
        </pc:cxnChg>
        <pc:cxnChg chg="mod">
          <ac:chgData name="Salma BEN AOUIENNE" userId="830a3314-92da-4d7a-8e27-60cafb223a56" providerId="ADAL" clId="{27F8E773-8118-4CE0-A0B3-3BC14AFE2519}" dt="2024-02-26T16:24:18.808" v="3026" actId="164"/>
          <ac:cxnSpMkLst>
            <pc:docMk/>
            <pc:sldMk cId="3833490921" sldId="1543"/>
            <ac:cxnSpMk id="28" creationId="{765D81CF-1E3B-AFB4-6C61-E5DF89F97916}"/>
          </ac:cxnSpMkLst>
        </pc:cxnChg>
        <pc:cxnChg chg="del mod">
          <ac:chgData name="Salma BEN AOUIENNE" userId="830a3314-92da-4d7a-8e27-60cafb223a56" providerId="ADAL" clId="{27F8E773-8118-4CE0-A0B3-3BC14AFE2519}" dt="2024-02-26T15:16:32.599" v="1890" actId="478"/>
          <ac:cxnSpMkLst>
            <pc:docMk/>
            <pc:sldMk cId="3833490921" sldId="1543"/>
            <ac:cxnSpMk id="31" creationId="{873F94C0-4D47-F490-CD58-120807747329}"/>
          </ac:cxnSpMkLst>
        </pc:cxnChg>
      </pc:sldChg>
      <pc:sldChg chg="addSp modSp mod">
        <pc:chgData name="Salma BEN AOUIENNE" userId="830a3314-92da-4d7a-8e27-60cafb223a56" providerId="ADAL" clId="{27F8E773-8118-4CE0-A0B3-3BC14AFE2519}" dt="2024-02-26T14:14:23.682" v="1263" actId="1076"/>
        <pc:sldMkLst>
          <pc:docMk/>
          <pc:sldMk cId="355305022" sldId="1545"/>
        </pc:sldMkLst>
        <pc:spChg chg="mod">
          <ac:chgData name="Salma BEN AOUIENNE" userId="830a3314-92da-4d7a-8e27-60cafb223a56" providerId="ADAL" clId="{27F8E773-8118-4CE0-A0B3-3BC14AFE2519}" dt="2024-02-26T14:14:19.826" v="1262" actId="1076"/>
          <ac:spMkLst>
            <pc:docMk/>
            <pc:sldMk cId="355305022" sldId="1545"/>
            <ac:spMk id="4" creationId="{5D91614A-DA51-55CD-5537-CD67220CB4FF}"/>
          </ac:spMkLst>
        </pc:spChg>
        <pc:spChg chg="mod">
          <ac:chgData name="Salma BEN AOUIENNE" userId="830a3314-92da-4d7a-8e27-60cafb223a56" providerId="ADAL" clId="{27F8E773-8118-4CE0-A0B3-3BC14AFE2519}" dt="2024-02-26T14:14:14.530" v="1261"/>
          <ac:spMkLst>
            <pc:docMk/>
            <pc:sldMk cId="355305022" sldId="1545"/>
            <ac:spMk id="11" creationId="{71F0F6AC-D4E6-A07F-452C-4E5C1BAB40CD}"/>
          </ac:spMkLst>
        </pc:spChg>
        <pc:spChg chg="mod">
          <ac:chgData name="Salma BEN AOUIENNE" userId="830a3314-92da-4d7a-8e27-60cafb223a56" providerId="ADAL" clId="{27F8E773-8118-4CE0-A0B3-3BC14AFE2519}" dt="2024-02-26T14:14:23.682" v="1263" actId="1076"/>
          <ac:spMkLst>
            <pc:docMk/>
            <pc:sldMk cId="355305022" sldId="1545"/>
            <ac:spMk id="12" creationId="{6A8E66F1-D9F7-4076-83A3-7B1EA205A883}"/>
          </ac:spMkLst>
        </pc:spChg>
        <pc:spChg chg="mod">
          <ac:chgData name="Salma BEN AOUIENNE" userId="830a3314-92da-4d7a-8e27-60cafb223a56" providerId="ADAL" clId="{27F8E773-8118-4CE0-A0B3-3BC14AFE2519}" dt="2024-02-26T14:14:14.530" v="1261"/>
          <ac:spMkLst>
            <pc:docMk/>
            <pc:sldMk cId="355305022" sldId="1545"/>
            <ac:spMk id="13" creationId="{21633A78-E5CB-8849-4990-C9F8AFC14419}"/>
          </ac:spMkLst>
        </pc:spChg>
        <pc:spChg chg="mod">
          <ac:chgData name="Salma BEN AOUIENNE" userId="830a3314-92da-4d7a-8e27-60cafb223a56" providerId="ADAL" clId="{27F8E773-8118-4CE0-A0B3-3BC14AFE2519}" dt="2024-02-26T14:14:14.530" v="1261"/>
          <ac:spMkLst>
            <pc:docMk/>
            <pc:sldMk cId="355305022" sldId="1545"/>
            <ac:spMk id="19" creationId="{FD195E89-36EB-BC85-44EF-4651B2C81A26}"/>
          </ac:spMkLst>
        </pc:spChg>
        <pc:spChg chg="mod">
          <ac:chgData name="Salma BEN AOUIENNE" userId="830a3314-92da-4d7a-8e27-60cafb223a56" providerId="ADAL" clId="{27F8E773-8118-4CE0-A0B3-3BC14AFE2519}" dt="2024-02-26T14:14:19.826" v="1262" actId="1076"/>
          <ac:spMkLst>
            <pc:docMk/>
            <pc:sldMk cId="355305022" sldId="1545"/>
            <ac:spMk id="20" creationId="{226C3770-FEFA-7CFF-F6DB-C3A9053B2A1D}"/>
          </ac:spMkLst>
        </pc:spChg>
        <pc:spChg chg="mod">
          <ac:chgData name="Salma BEN AOUIENNE" userId="830a3314-92da-4d7a-8e27-60cafb223a56" providerId="ADAL" clId="{27F8E773-8118-4CE0-A0B3-3BC14AFE2519}" dt="2024-02-26T14:14:14.530" v="1261"/>
          <ac:spMkLst>
            <pc:docMk/>
            <pc:sldMk cId="355305022" sldId="1545"/>
            <ac:spMk id="21" creationId="{D536E37C-CEBB-16D2-F83A-AFAB3F9A2E00}"/>
          </ac:spMkLst>
        </pc:spChg>
        <pc:spChg chg="mod">
          <ac:chgData name="Salma BEN AOUIENNE" userId="830a3314-92da-4d7a-8e27-60cafb223a56" providerId="ADAL" clId="{27F8E773-8118-4CE0-A0B3-3BC14AFE2519}" dt="2024-02-26T14:14:14.530" v="1261"/>
          <ac:spMkLst>
            <pc:docMk/>
            <pc:sldMk cId="355305022" sldId="1545"/>
            <ac:spMk id="27" creationId="{27BAFDCB-1C0B-5455-F227-C0B0807C8655}"/>
          </ac:spMkLst>
        </pc:spChg>
        <pc:grpChg chg="add mod">
          <ac:chgData name="Salma BEN AOUIENNE" userId="830a3314-92da-4d7a-8e27-60cafb223a56" providerId="ADAL" clId="{27F8E773-8118-4CE0-A0B3-3BC14AFE2519}" dt="2024-02-26T14:14:14.530" v="1261"/>
          <ac:grpSpMkLst>
            <pc:docMk/>
            <pc:sldMk cId="355305022" sldId="1545"/>
            <ac:grpSpMk id="3" creationId="{C6E291FB-DDE8-8FA0-D0CF-FA27762CD1DD}"/>
          </ac:grpSpMkLst>
        </pc:grpChg>
        <pc:grpChg chg="mod">
          <ac:chgData name="Salma BEN AOUIENNE" userId="830a3314-92da-4d7a-8e27-60cafb223a56" providerId="ADAL" clId="{27F8E773-8118-4CE0-A0B3-3BC14AFE2519}" dt="2024-02-26T14:14:14.530" v="1261"/>
          <ac:grpSpMkLst>
            <pc:docMk/>
            <pc:sldMk cId="355305022" sldId="1545"/>
            <ac:grpSpMk id="5" creationId="{47F48436-848A-7960-EE83-E412D316B72E}"/>
          </ac:grpSpMkLst>
        </pc:grpChg>
        <pc:picChg chg="mod">
          <ac:chgData name="Salma BEN AOUIENNE" userId="830a3314-92da-4d7a-8e27-60cafb223a56" providerId="ADAL" clId="{27F8E773-8118-4CE0-A0B3-3BC14AFE2519}" dt="2024-02-26T14:14:14.530" v="1261"/>
          <ac:picMkLst>
            <pc:docMk/>
            <pc:sldMk cId="355305022" sldId="1545"/>
            <ac:picMk id="28" creationId="{9829B5B7-FF67-31D0-5D20-BE79386D1562}"/>
          </ac:picMkLst>
        </pc:picChg>
      </pc:sldChg>
      <pc:sldChg chg="addSp modSp">
        <pc:chgData name="Salma BEN AOUIENNE" userId="830a3314-92da-4d7a-8e27-60cafb223a56" providerId="ADAL" clId="{27F8E773-8118-4CE0-A0B3-3BC14AFE2519}" dt="2024-02-26T14:13:51.455" v="1256"/>
        <pc:sldMkLst>
          <pc:docMk/>
          <pc:sldMk cId="1997986909" sldId="1546"/>
        </pc:sldMkLst>
        <pc:spChg chg="mod">
          <ac:chgData name="Salma BEN AOUIENNE" userId="830a3314-92da-4d7a-8e27-60cafb223a56" providerId="ADAL" clId="{27F8E773-8118-4CE0-A0B3-3BC14AFE2519}" dt="2024-02-26T14:13:51.455" v="1256"/>
          <ac:spMkLst>
            <pc:docMk/>
            <pc:sldMk cId="1997986909" sldId="1546"/>
            <ac:spMk id="7" creationId="{884E9C0D-4F8A-AD1D-9303-69ADF6EC7287}"/>
          </ac:spMkLst>
        </pc:spChg>
        <pc:spChg chg="mod">
          <ac:chgData name="Salma BEN AOUIENNE" userId="830a3314-92da-4d7a-8e27-60cafb223a56" providerId="ADAL" clId="{27F8E773-8118-4CE0-A0B3-3BC14AFE2519}" dt="2024-02-26T14:13:51.455" v="1256"/>
          <ac:spMkLst>
            <pc:docMk/>
            <pc:sldMk cId="1997986909" sldId="1546"/>
            <ac:spMk id="8" creationId="{7C332DD0-D3AE-7B06-F4A0-B26C82B437E9}"/>
          </ac:spMkLst>
        </pc:spChg>
        <pc:spChg chg="mod">
          <ac:chgData name="Salma BEN AOUIENNE" userId="830a3314-92da-4d7a-8e27-60cafb223a56" providerId="ADAL" clId="{27F8E773-8118-4CE0-A0B3-3BC14AFE2519}" dt="2024-02-26T14:13:51.455" v="1256"/>
          <ac:spMkLst>
            <pc:docMk/>
            <pc:sldMk cId="1997986909" sldId="1546"/>
            <ac:spMk id="9" creationId="{855544FF-B7EA-6E63-9EB7-5EF6AC3182B8}"/>
          </ac:spMkLst>
        </pc:spChg>
        <pc:spChg chg="mod">
          <ac:chgData name="Salma BEN AOUIENNE" userId="830a3314-92da-4d7a-8e27-60cafb223a56" providerId="ADAL" clId="{27F8E773-8118-4CE0-A0B3-3BC14AFE2519}" dt="2024-02-26T14:13:51.455" v="1256"/>
          <ac:spMkLst>
            <pc:docMk/>
            <pc:sldMk cId="1997986909" sldId="1546"/>
            <ac:spMk id="10" creationId="{BA91CD81-B1A0-B916-A480-020681B6521B}"/>
          </ac:spMkLst>
        </pc:spChg>
        <pc:spChg chg="mod">
          <ac:chgData name="Salma BEN AOUIENNE" userId="830a3314-92da-4d7a-8e27-60cafb223a56" providerId="ADAL" clId="{27F8E773-8118-4CE0-A0B3-3BC14AFE2519}" dt="2024-02-26T14:13:51.455" v="1256"/>
          <ac:spMkLst>
            <pc:docMk/>
            <pc:sldMk cId="1997986909" sldId="1546"/>
            <ac:spMk id="11" creationId="{FDAFDF44-CFFB-BE64-DC15-9D9EB8DF3FF7}"/>
          </ac:spMkLst>
        </pc:spChg>
        <pc:grpChg chg="add mod">
          <ac:chgData name="Salma BEN AOUIENNE" userId="830a3314-92da-4d7a-8e27-60cafb223a56" providerId="ADAL" clId="{27F8E773-8118-4CE0-A0B3-3BC14AFE2519}" dt="2024-02-26T14:13:51.455" v="1256"/>
          <ac:grpSpMkLst>
            <pc:docMk/>
            <pc:sldMk cId="1997986909" sldId="1546"/>
            <ac:grpSpMk id="5" creationId="{6FB7C1D8-D7A3-BAAC-8CA5-B365DD08CFCA}"/>
          </ac:grpSpMkLst>
        </pc:grpChg>
        <pc:grpChg chg="mod">
          <ac:chgData name="Salma BEN AOUIENNE" userId="830a3314-92da-4d7a-8e27-60cafb223a56" providerId="ADAL" clId="{27F8E773-8118-4CE0-A0B3-3BC14AFE2519}" dt="2024-02-26T14:13:51.455" v="1256"/>
          <ac:grpSpMkLst>
            <pc:docMk/>
            <pc:sldMk cId="1997986909" sldId="1546"/>
            <ac:grpSpMk id="6" creationId="{D0DE7A62-4A7F-0551-BF12-1027F2A50728}"/>
          </ac:grpSpMkLst>
        </pc:grpChg>
        <pc:picChg chg="mod">
          <ac:chgData name="Salma BEN AOUIENNE" userId="830a3314-92da-4d7a-8e27-60cafb223a56" providerId="ADAL" clId="{27F8E773-8118-4CE0-A0B3-3BC14AFE2519}" dt="2024-02-26T14:13:51.455" v="1256"/>
          <ac:picMkLst>
            <pc:docMk/>
            <pc:sldMk cId="1997986909" sldId="1546"/>
            <ac:picMk id="12" creationId="{9472BAF2-3450-D02D-B544-FBD4942B0D17}"/>
          </ac:picMkLst>
        </pc:picChg>
      </pc:sldChg>
      <pc:sldChg chg="addSp delSp modSp mod">
        <pc:chgData name="Salma BEN AOUIENNE" userId="830a3314-92da-4d7a-8e27-60cafb223a56" providerId="ADAL" clId="{27F8E773-8118-4CE0-A0B3-3BC14AFE2519}" dt="2024-02-26T16:49:03.168" v="3254" actId="1076"/>
        <pc:sldMkLst>
          <pc:docMk/>
          <pc:sldMk cId="4126425673" sldId="1547"/>
        </pc:sldMkLst>
        <pc:spChg chg="mod">
          <ac:chgData name="Salma BEN AOUIENNE" userId="830a3314-92da-4d7a-8e27-60cafb223a56" providerId="ADAL" clId="{27F8E773-8118-4CE0-A0B3-3BC14AFE2519}" dt="2024-02-26T12:43:27.098" v="16" actId="552"/>
          <ac:spMkLst>
            <pc:docMk/>
            <pc:sldMk cId="4126425673" sldId="1547"/>
            <ac:spMk id="5" creationId="{B0194847-3596-3273-CC1D-C50C87F4162E}"/>
          </ac:spMkLst>
        </pc:spChg>
        <pc:spChg chg="mod">
          <ac:chgData name="Salma BEN AOUIENNE" userId="830a3314-92da-4d7a-8e27-60cafb223a56" providerId="ADAL" clId="{27F8E773-8118-4CE0-A0B3-3BC14AFE2519}" dt="2024-02-26T12:43:34.842" v="17" actId="1076"/>
          <ac:spMkLst>
            <pc:docMk/>
            <pc:sldMk cId="4126425673" sldId="1547"/>
            <ac:spMk id="7" creationId="{56002AB1-BBC7-04A1-64E8-09204D0EEABE}"/>
          </ac:spMkLst>
        </pc:spChg>
        <pc:spChg chg="mod">
          <ac:chgData name="Salma BEN AOUIENNE" userId="830a3314-92da-4d7a-8e27-60cafb223a56" providerId="ADAL" clId="{27F8E773-8118-4CE0-A0B3-3BC14AFE2519}" dt="2024-02-26T12:43:27.098" v="16" actId="552"/>
          <ac:spMkLst>
            <pc:docMk/>
            <pc:sldMk cId="4126425673" sldId="1547"/>
            <ac:spMk id="8" creationId="{3669CEAB-08C9-8945-F047-CA877F8138B4}"/>
          </ac:spMkLst>
        </pc:spChg>
        <pc:spChg chg="add mod">
          <ac:chgData name="Salma BEN AOUIENNE" userId="830a3314-92da-4d7a-8e27-60cafb223a56" providerId="ADAL" clId="{27F8E773-8118-4CE0-A0B3-3BC14AFE2519}" dt="2024-02-26T16:49:03.168" v="3254" actId="1076"/>
          <ac:spMkLst>
            <pc:docMk/>
            <pc:sldMk cId="4126425673" sldId="1547"/>
            <ac:spMk id="9" creationId="{69C87E33-EE18-46A9-88B5-3C6F43B4B879}"/>
          </ac:spMkLst>
        </pc:spChg>
        <pc:spChg chg="add del mod">
          <ac:chgData name="Salma BEN AOUIENNE" userId="830a3314-92da-4d7a-8e27-60cafb223a56" providerId="ADAL" clId="{27F8E773-8118-4CE0-A0B3-3BC14AFE2519}" dt="2024-02-26T16:48:28.219" v="3243" actId="478"/>
          <ac:spMkLst>
            <pc:docMk/>
            <pc:sldMk cId="4126425673" sldId="1547"/>
            <ac:spMk id="10" creationId="{5D2E62DE-E144-A049-C03C-BA3E8F5D5B6F}"/>
          </ac:spMkLst>
        </pc:spChg>
        <pc:picChg chg="add mod">
          <ac:chgData name="Salma BEN AOUIENNE" userId="830a3314-92da-4d7a-8e27-60cafb223a56" providerId="ADAL" clId="{27F8E773-8118-4CE0-A0B3-3BC14AFE2519}" dt="2024-02-26T14:49:58.158" v="1379" actId="14100"/>
          <ac:picMkLst>
            <pc:docMk/>
            <pc:sldMk cId="4126425673" sldId="1547"/>
            <ac:picMk id="4" creationId="{DFB5E414-D41C-08C2-A321-4DB762EFDABC}"/>
          </ac:picMkLst>
        </pc:picChg>
      </pc:sldChg>
      <pc:sldChg chg="delSp modSp del mod">
        <pc:chgData name="Salma BEN AOUIENNE" userId="830a3314-92da-4d7a-8e27-60cafb223a56" providerId="ADAL" clId="{27F8E773-8118-4CE0-A0B3-3BC14AFE2519}" dt="2024-02-26T13:18:44.575" v="518" actId="47"/>
        <pc:sldMkLst>
          <pc:docMk/>
          <pc:sldMk cId="1787240277" sldId="1550"/>
        </pc:sldMkLst>
        <pc:spChg chg="del">
          <ac:chgData name="Salma BEN AOUIENNE" userId="830a3314-92da-4d7a-8e27-60cafb223a56" providerId="ADAL" clId="{27F8E773-8118-4CE0-A0B3-3BC14AFE2519}" dt="2024-02-26T13:09:19.654" v="336" actId="21"/>
          <ac:spMkLst>
            <pc:docMk/>
            <pc:sldMk cId="1787240277" sldId="1550"/>
            <ac:spMk id="10" creationId="{B3C83E99-6F5E-FADA-33B3-AEFD0C4CD79D}"/>
          </ac:spMkLst>
        </pc:spChg>
        <pc:spChg chg="mod">
          <ac:chgData name="Salma BEN AOUIENNE" userId="830a3314-92da-4d7a-8e27-60cafb223a56" providerId="ADAL" clId="{27F8E773-8118-4CE0-A0B3-3BC14AFE2519}" dt="2024-02-26T13:09:03.489" v="331" actId="21"/>
          <ac:spMkLst>
            <pc:docMk/>
            <pc:sldMk cId="1787240277" sldId="1550"/>
            <ac:spMk id="22" creationId="{5F21D537-72E0-FF1D-321C-70DB36D00ABD}"/>
          </ac:spMkLst>
        </pc:spChg>
        <pc:spChg chg="del">
          <ac:chgData name="Salma BEN AOUIENNE" userId="830a3314-92da-4d7a-8e27-60cafb223a56" providerId="ADAL" clId="{27F8E773-8118-4CE0-A0B3-3BC14AFE2519}" dt="2024-02-26T13:09:19.654" v="336" actId="21"/>
          <ac:spMkLst>
            <pc:docMk/>
            <pc:sldMk cId="1787240277" sldId="1550"/>
            <ac:spMk id="49" creationId="{5A6F5190-BC15-3147-C884-303CFEE92D64}"/>
          </ac:spMkLst>
        </pc:spChg>
      </pc:sldChg>
      <pc:sldChg chg="modSp mod">
        <pc:chgData name="Salma BEN AOUIENNE" userId="830a3314-92da-4d7a-8e27-60cafb223a56" providerId="ADAL" clId="{27F8E773-8118-4CE0-A0B3-3BC14AFE2519}" dt="2024-02-26T14:17:27.389" v="1297" actId="1076"/>
        <pc:sldMkLst>
          <pc:docMk/>
          <pc:sldMk cId="1907326629" sldId="1557"/>
        </pc:sldMkLst>
        <pc:spChg chg="mod">
          <ac:chgData name="Salma BEN AOUIENNE" userId="830a3314-92da-4d7a-8e27-60cafb223a56" providerId="ADAL" clId="{27F8E773-8118-4CE0-A0B3-3BC14AFE2519}" dt="2024-02-26T14:17:27.389" v="1297" actId="1076"/>
          <ac:spMkLst>
            <pc:docMk/>
            <pc:sldMk cId="1907326629" sldId="1557"/>
            <ac:spMk id="42" creationId="{0C9B314F-77BC-A64D-F2E1-F87982BC216E}"/>
          </ac:spMkLst>
        </pc:spChg>
      </pc:sldChg>
      <pc:sldChg chg="addSp delSp modSp del mod">
        <pc:chgData name="Salma BEN AOUIENNE" userId="830a3314-92da-4d7a-8e27-60cafb223a56" providerId="ADAL" clId="{27F8E773-8118-4CE0-A0B3-3BC14AFE2519}" dt="2024-02-26T14:50:23.041" v="1388" actId="47"/>
        <pc:sldMkLst>
          <pc:docMk/>
          <pc:sldMk cId="2836629950" sldId="1558"/>
        </pc:sldMkLst>
        <pc:spChg chg="del">
          <ac:chgData name="Salma BEN AOUIENNE" userId="830a3314-92da-4d7a-8e27-60cafb223a56" providerId="ADAL" clId="{27F8E773-8118-4CE0-A0B3-3BC14AFE2519}" dt="2024-02-26T14:49:48.471" v="1375" actId="21"/>
          <ac:spMkLst>
            <pc:docMk/>
            <pc:sldMk cId="2836629950" sldId="1558"/>
            <ac:spMk id="4" creationId="{69C87E33-EE18-46A9-88B5-3C6F43B4B879}"/>
          </ac:spMkLst>
        </pc:spChg>
        <pc:spChg chg="del">
          <ac:chgData name="Salma BEN AOUIENNE" userId="830a3314-92da-4d7a-8e27-60cafb223a56" providerId="ADAL" clId="{27F8E773-8118-4CE0-A0B3-3BC14AFE2519}" dt="2024-02-26T14:49:48.471" v="1375" actId="21"/>
          <ac:spMkLst>
            <pc:docMk/>
            <pc:sldMk cId="2836629950" sldId="1558"/>
            <ac:spMk id="5" creationId="{5D2E62DE-E144-A049-C03C-BA3E8F5D5B6F}"/>
          </ac:spMkLst>
        </pc:spChg>
        <pc:spChg chg="mod">
          <ac:chgData name="Salma BEN AOUIENNE" userId="830a3314-92da-4d7a-8e27-60cafb223a56" providerId="ADAL" clId="{27F8E773-8118-4CE0-A0B3-3BC14AFE2519}" dt="2024-02-26T13:06:17.045" v="294"/>
          <ac:spMkLst>
            <pc:docMk/>
            <pc:sldMk cId="2836629950" sldId="1558"/>
            <ac:spMk id="8" creationId="{F9896FB7-8043-88D6-EBDC-37274E9C6F16}"/>
          </ac:spMkLst>
        </pc:spChg>
        <pc:spChg chg="mod">
          <ac:chgData name="Salma BEN AOUIENNE" userId="830a3314-92da-4d7a-8e27-60cafb223a56" providerId="ADAL" clId="{27F8E773-8118-4CE0-A0B3-3BC14AFE2519}" dt="2024-02-26T12:43:47.482" v="21" actId="688"/>
          <ac:spMkLst>
            <pc:docMk/>
            <pc:sldMk cId="2836629950" sldId="1558"/>
            <ac:spMk id="13" creationId="{FD8F0252-14C9-2CD8-F2BA-FF1783ABB4A1}"/>
          </ac:spMkLst>
        </pc:spChg>
        <pc:spChg chg="mod">
          <ac:chgData name="Salma BEN AOUIENNE" userId="830a3314-92da-4d7a-8e27-60cafb223a56" providerId="ADAL" clId="{27F8E773-8118-4CE0-A0B3-3BC14AFE2519}" dt="2024-02-26T13:06:17.045" v="294"/>
          <ac:spMkLst>
            <pc:docMk/>
            <pc:sldMk cId="2836629950" sldId="1558"/>
            <ac:spMk id="14" creationId="{0A37680D-5D99-0A3D-FE54-34E2937D0CD3}"/>
          </ac:spMkLst>
        </pc:spChg>
        <pc:spChg chg="mod">
          <ac:chgData name="Salma BEN AOUIENNE" userId="830a3314-92da-4d7a-8e27-60cafb223a56" providerId="ADAL" clId="{27F8E773-8118-4CE0-A0B3-3BC14AFE2519}" dt="2024-02-26T13:06:17.045" v="294"/>
          <ac:spMkLst>
            <pc:docMk/>
            <pc:sldMk cId="2836629950" sldId="1558"/>
            <ac:spMk id="15" creationId="{A77E4205-6622-DDE2-D56A-8241DF849257}"/>
          </ac:spMkLst>
        </pc:spChg>
        <pc:spChg chg="mod">
          <ac:chgData name="Salma BEN AOUIENNE" userId="830a3314-92da-4d7a-8e27-60cafb223a56" providerId="ADAL" clId="{27F8E773-8118-4CE0-A0B3-3BC14AFE2519}" dt="2024-02-26T13:06:17.045" v="294"/>
          <ac:spMkLst>
            <pc:docMk/>
            <pc:sldMk cId="2836629950" sldId="1558"/>
            <ac:spMk id="16" creationId="{3644F2C4-60A9-2CA0-0879-5A16BB2D3F7F}"/>
          </ac:spMkLst>
        </pc:spChg>
        <pc:spChg chg="add del mod">
          <ac:chgData name="Salma BEN AOUIENNE" userId="830a3314-92da-4d7a-8e27-60cafb223a56" providerId="ADAL" clId="{27F8E773-8118-4CE0-A0B3-3BC14AFE2519}" dt="2024-02-26T13:06:25.207" v="297" actId="21"/>
          <ac:spMkLst>
            <pc:docMk/>
            <pc:sldMk cId="2836629950" sldId="1558"/>
            <ac:spMk id="18" creationId="{FCC9E6AA-4891-C208-84D5-A7F0757DCD9F}"/>
          </ac:spMkLst>
        </pc:spChg>
        <pc:grpChg chg="add del mod">
          <ac:chgData name="Salma BEN AOUIENNE" userId="830a3314-92da-4d7a-8e27-60cafb223a56" providerId="ADAL" clId="{27F8E773-8118-4CE0-A0B3-3BC14AFE2519}" dt="2024-02-26T13:06:25.207" v="297" actId="21"/>
          <ac:grpSpMkLst>
            <pc:docMk/>
            <pc:sldMk cId="2836629950" sldId="1558"/>
            <ac:grpSpMk id="7" creationId="{C13EE6C0-FABE-3D7C-98D9-35882C28AE59}"/>
          </ac:grpSpMkLst>
        </pc:grpChg>
        <pc:picChg chg="mod">
          <ac:chgData name="Salma BEN AOUIENNE" userId="830a3314-92da-4d7a-8e27-60cafb223a56" providerId="ADAL" clId="{27F8E773-8118-4CE0-A0B3-3BC14AFE2519}" dt="2024-02-26T13:06:17.045" v="294"/>
          <ac:picMkLst>
            <pc:docMk/>
            <pc:sldMk cId="2836629950" sldId="1558"/>
            <ac:picMk id="17" creationId="{FFD56603-AB44-2CA6-550B-9F6DF39CF41E}"/>
          </ac:picMkLst>
        </pc:picChg>
        <pc:picChg chg="del">
          <ac:chgData name="Salma BEN AOUIENNE" userId="830a3314-92da-4d7a-8e27-60cafb223a56" providerId="ADAL" clId="{27F8E773-8118-4CE0-A0B3-3BC14AFE2519}" dt="2024-02-26T14:49:48.471" v="1375" actId="21"/>
          <ac:picMkLst>
            <pc:docMk/>
            <pc:sldMk cId="2836629950" sldId="1558"/>
            <ac:picMk id="27" creationId="{DFB5E414-D41C-08C2-A321-4DB762EFDABC}"/>
          </ac:picMkLst>
        </pc:picChg>
      </pc:sldChg>
      <pc:sldChg chg="addSp modSp mod">
        <pc:chgData name="Salma BEN AOUIENNE" userId="830a3314-92da-4d7a-8e27-60cafb223a56" providerId="ADAL" clId="{27F8E773-8118-4CE0-A0B3-3BC14AFE2519}" dt="2024-02-26T14:14:12.776" v="1260" actId="1076"/>
        <pc:sldMkLst>
          <pc:docMk/>
          <pc:sldMk cId="3498123211" sldId="1567"/>
        </pc:sldMkLst>
        <pc:spChg chg="mod">
          <ac:chgData name="Salma BEN AOUIENNE" userId="830a3314-92da-4d7a-8e27-60cafb223a56" providerId="ADAL" clId="{27F8E773-8118-4CE0-A0B3-3BC14AFE2519}" dt="2024-02-26T14:13:54.144" v="1257"/>
          <ac:spMkLst>
            <pc:docMk/>
            <pc:sldMk cId="3498123211" sldId="1567"/>
            <ac:spMk id="12" creationId="{60389C0B-17AA-59E6-769D-CA5607005129}"/>
          </ac:spMkLst>
        </pc:spChg>
        <pc:spChg chg="mod">
          <ac:chgData name="Salma BEN AOUIENNE" userId="830a3314-92da-4d7a-8e27-60cafb223a56" providerId="ADAL" clId="{27F8E773-8118-4CE0-A0B3-3BC14AFE2519}" dt="2024-02-26T14:13:54.144" v="1257"/>
          <ac:spMkLst>
            <pc:docMk/>
            <pc:sldMk cId="3498123211" sldId="1567"/>
            <ac:spMk id="13" creationId="{3C0A8894-375E-3800-F11D-339F9BEC9A5D}"/>
          </ac:spMkLst>
        </pc:spChg>
        <pc:spChg chg="mod">
          <ac:chgData name="Salma BEN AOUIENNE" userId="830a3314-92da-4d7a-8e27-60cafb223a56" providerId="ADAL" clId="{27F8E773-8118-4CE0-A0B3-3BC14AFE2519}" dt="2024-02-26T14:13:54.144" v="1257"/>
          <ac:spMkLst>
            <pc:docMk/>
            <pc:sldMk cId="3498123211" sldId="1567"/>
            <ac:spMk id="14" creationId="{78B3D099-D76A-2BE6-3D47-80A5112B0408}"/>
          </ac:spMkLst>
        </pc:spChg>
        <pc:spChg chg="mod">
          <ac:chgData name="Salma BEN AOUIENNE" userId="830a3314-92da-4d7a-8e27-60cafb223a56" providerId="ADAL" clId="{27F8E773-8118-4CE0-A0B3-3BC14AFE2519}" dt="2024-02-26T14:13:54.144" v="1257"/>
          <ac:spMkLst>
            <pc:docMk/>
            <pc:sldMk cId="3498123211" sldId="1567"/>
            <ac:spMk id="15" creationId="{55229A28-0B85-3F2C-3D2A-EC52FA46F755}"/>
          </ac:spMkLst>
        </pc:spChg>
        <pc:spChg chg="mod">
          <ac:chgData name="Salma BEN AOUIENNE" userId="830a3314-92da-4d7a-8e27-60cafb223a56" providerId="ADAL" clId="{27F8E773-8118-4CE0-A0B3-3BC14AFE2519}" dt="2024-02-26T14:13:54.144" v="1257"/>
          <ac:spMkLst>
            <pc:docMk/>
            <pc:sldMk cId="3498123211" sldId="1567"/>
            <ac:spMk id="16" creationId="{D3BE2563-2615-3524-B3D3-60C5991A2744}"/>
          </ac:spMkLst>
        </pc:spChg>
        <pc:spChg chg="mod">
          <ac:chgData name="Salma BEN AOUIENNE" userId="830a3314-92da-4d7a-8e27-60cafb223a56" providerId="ADAL" clId="{27F8E773-8118-4CE0-A0B3-3BC14AFE2519}" dt="2024-02-26T14:14:03.760" v="1258" actId="1076"/>
          <ac:spMkLst>
            <pc:docMk/>
            <pc:sldMk cId="3498123211" sldId="1567"/>
            <ac:spMk id="58" creationId="{A117CA80-D2B4-ECEC-BF4D-9BDF7737CB6E}"/>
          </ac:spMkLst>
        </pc:spChg>
        <pc:spChg chg="mod">
          <ac:chgData name="Salma BEN AOUIENNE" userId="830a3314-92da-4d7a-8e27-60cafb223a56" providerId="ADAL" clId="{27F8E773-8118-4CE0-A0B3-3BC14AFE2519}" dt="2024-02-26T14:14:03.760" v="1258" actId="1076"/>
          <ac:spMkLst>
            <pc:docMk/>
            <pc:sldMk cId="3498123211" sldId="1567"/>
            <ac:spMk id="59" creationId="{34BB9503-EC6E-618A-8650-AD24CB2D65A9}"/>
          </ac:spMkLst>
        </pc:spChg>
        <pc:spChg chg="mod">
          <ac:chgData name="Salma BEN AOUIENNE" userId="830a3314-92da-4d7a-8e27-60cafb223a56" providerId="ADAL" clId="{27F8E773-8118-4CE0-A0B3-3BC14AFE2519}" dt="2024-02-26T14:14:03.760" v="1258" actId="1076"/>
          <ac:spMkLst>
            <pc:docMk/>
            <pc:sldMk cId="3498123211" sldId="1567"/>
            <ac:spMk id="60" creationId="{ED770F32-A1E7-C8C7-3070-74F55E109346}"/>
          </ac:spMkLst>
        </pc:spChg>
        <pc:spChg chg="mod">
          <ac:chgData name="Salma BEN AOUIENNE" userId="830a3314-92da-4d7a-8e27-60cafb223a56" providerId="ADAL" clId="{27F8E773-8118-4CE0-A0B3-3BC14AFE2519}" dt="2024-02-26T14:14:03.760" v="1258" actId="1076"/>
          <ac:spMkLst>
            <pc:docMk/>
            <pc:sldMk cId="3498123211" sldId="1567"/>
            <ac:spMk id="61" creationId="{CE14AAC2-D2B7-1367-C641-402C93EF7497}"/>
          </ac:spMkLst>
        </pc:spChg>
        <pc:spChg chg="mod">
          <ac:chgData name="Salma BEN AOUIENNE" userId="830a3314-92da-4d7a-8e27-60cafb223a56" providerId="ADAL" clId="{27F8E773-8118-4CE0-A0B3-3BC14AFE2519}" dt="2024-02-26T14:14:12.776" v="1260" actId="1076"/>
          <ac:spMkLst>
            <pc:docMk/>
            <pc:sldMk cId="3498123211" sldId="1567"/>
            <ac:spMk id="71" creationId="{F1E975DF-2E23-F3BA-2D49-F9F1122F16C1}"/>
          </ac:spMkLst>
        </pc:spChg>
        <pc:spChg chg="mod">
          <ac:chgData name="Salma BEN AOUIENNE" userId="830a3314-92da-4d7a-8e27-60cafb223a56" providerId="ADAL" clId="{27F8E773-8118-4CE0-A0B3-3BC14AFE2519}" dt="2024-02-26T14:14:12.776" v="1260" actId="1076"/>
          <ac:spMkLst>
            <pc:docMk/>
            <pc:sldMk cId="3498123211" sldId="1567"/>
            <ac:spMk id="72" creationId="{F9148852-7E96-07C2-EC83-0A57C9682A27}"/>
          </ac:spMkLst>
        </pc:spChg>
        <pc:spChg chg="mod">
          <ac:chgData name="Salma BEN AOUIENNE" userId="830a3314-92da-4d7a-8e27-60cafb223a56" providerId="ADAL" clId="{27F8E773-8118-4CE0-A0B3-3BC14AFE2519}" dt="2024-02-26T14:14:03.760" v="1258" actId="1076"/>
          <ac:spMkLst>
            <pc:docMk/>
            <pc:sldMk cId="3498123211" sldId="1567"/>
            <ac:spMk id="74" creationId="{40879D05-C047-3593-7DAD-CDA55DDC7AAE}"/>
          </ac:spMkLst>
        </pc:spChg>
        <pc:spChg chg="mod">
          <ac:chgData name="Salma BEN AOUIENNE" userId="830a3314-92da-4d7a-8e27-60cafb223a56" providerId="ADAL" clId="{27F8E773-8118-4CE0-A0B3-3BC14AFE2519}" dt="2024-02-26T14:14:03.760" v="1258" actId="1076"/>
          <ac:spMkLst>
            <pc:docMk/>
            <pc:sldMk cId="3498123211" sldId="1567"/>
            <ac:spMk id="75" creationId="{C7E372E0-C399-BD29-168C-4D4A0063D30A}"/>
          </ac:spMkLst>
        </pc:spChg>
        <pc:spChg chg="mod">
          <ac:chgData name="Salma BEN AOUIENNE" userId="830a3314-92da-4d7a-8e27-60cafb223a56" providerId="ADAL" clId="{27F8E773-8118-4CE0-A0B3-3BC14AFE2519}" dt="2024-02-26T14:14:03.760" v="1258" actId="1076"/>
          <ac:spMkLst>
            <pc:docMk/>
            <pc:sldMk cId="3498123211" sldId="1567"/>
            <ac:spMk id="76" creationId="{6A50D3CB-9CE6-C3FC-C8C2-C145FC456314}"/>
          </ac:spMkLst>
        </pc:spChg>
        <pc:spChg chg="mod">
          <ac:chgData name="Salma BEN AOUIENNE" userId="830a3314-92da-4d7a-8e27-60cafb223a56" providerId="ADAL" clId="{27F8E773-8118-4CE0-A0B3-3BC14AFE2519}" dt="2024-02-26T14:14:03.760" v="1258" actId="1076"/>
          <ac:spMkLst>
            <pc:docMk/>
            <pc:sldMk cId="3498123211" sldId="1567"/>
            <ac:spMk id="77" creationId="{2E92ECD1-D045-09DB-D463-DEC5A0F67891}"/>
          </ac:spMkLst>
        </pc:spChg>
        <pc:grpChg chg="add mod">
          <ac:chgData name="Salma BEN AOUIENNE" userId="830a3314-92da-4d7a-8e27-60cafb223a56" providerId="ADAL" clId="{27F8E773-8118-4CE0-A0B3-3BC14AFE2519}" dt="2024-02-26T14:13:54.144" v="1257"/>
          <ac:grpSpMkLst>
            <pc:docMk/>
            <pc:sldMk cId="3498123211" sldId="1567"/>
            <ac:grpSpMk id="6" creationId="{9BD455C5-FE30-9451-75BD-004A49CD0439}"/>
          </ac:grpSpMkLst>
        </pc:grpChg>
        <pc:grpChg chg="mod">
          <ac:chgData name="Salma BEN AOUIENNE" userId="830a3314-92da-4d7a-8e27-60cafb223a56" providerId="ADAL" clId="{27F8E773-8118-4CE0-A0B3-3BC14AFE2519}" dt="2024-02-26T14:13:54.144" v="1257"/>
          <ac:grpSpMkLst>
            <pc:docMk/>
            <pc:sldMk cId="3498123211" sldId="1567"/>
            <ac:grpSpMk id="11" creationId="{1B01F001-2389-95A5-A19A-3085A37AFCB6}"/>
          </ac:grpSpMkLst>
        </pc:grpChg>
        <pc:grpChg chg="mod">
          <ac:chgData name="Salma BEN AOUIENNE" userId="830a3314-92da-4d7a-8e27-60cafb223a56" providerId="ADAL" clId="{27F8E773-8118-4CE0-A0B3-3BC14AFE2519}" dt="2024-02-26T14:14:08.458" v="1259" actId="1076"/>
          <ac:grpSpMkLst>
            <pc:docMk/>
            <pc:sldMk cId="3498123211" sldId="1567"/>
            <ac:grpSpMk id="66" creationId="{02F64490-9FEF-AA5F-53A9-916E2E432B1B}"/>
          </ac:grpSpMkLst>
        </pc:grpChg>
        <pc:picChg chg="mod">
          <ac:chgData name="Salma BEN AOUIENNE" userId="830a3314-92da-4d7a-8e27-60cafb223a56" providerId="ADAL" clId="{27F8E773-8118-4CE0-A0B3-3BC14AFE2519}" dt="2024-02-26T14:13:54.144" v="1257"/>
          <ac:picMkLst>
            <pc:docMk/>
            <pc:sldMk cId="3498123211" sldId="1567"/>
            <ac:picMk id="17" creationId="{661A742A-406E-4188-C16C-E5CF1B04071A}"/>
          </ac:picMkLst>
        </pc:picChg>
        <pc:picChg chg="mod">
          <ac:chgData name="Salma BEN AOUIENNE" userId="830a3314-92da-4d7a-8e27-60cafb223a56" providerId="ADAL" clId="{27F8E773-8118-4CE0-A0B3-3BC14AFE2519}" dt="2024-02-26T14:14:03.760" v="1258" actId="1076"/>
          <ac:picMkLst>
            <pc:docMk/>
            <pc:sldMk cId="3498123211" sldId="1567"/>
            <ac:picMk id="73" creationId="{854F0A63-3A38-2A00-C77C-4D5A0574DA9E}"/>
          </ac:picMkLst>
        </pc:picChg>
      </pc:sldChg>
      <pc:sldChg chg="addSp modSp">
        <pc:chgData name="Salma BEN AOUIENNE" userId="830a3314-92da-4d7a-8e27-60cafb223a56" providerId="ADAL" clId="{27F8E773-8118-4CE0-A0B3-3BC14AFE2519}" dt="2024-02-26T14:14:28.676" v="1264"/>
        <pc:sldMkLst>
          <pc:docMk/>
          <pc:sldMk cId="4045535414" sldId="1572"/>
        </pc:sldMkLst>
        <pc:spChg chg="mod">
          <ac:chgData name="Salma BEN AOUIENNE" userId="830a3314-92da-4d7a-8e27-60cafb223a56" providerId="ADAL" clId="{27F8E773-8118-4CE0-A0B3-3BC14AFE2519}" dt="2024-02-26T14:14:28.676" v="1264"/>
          <ac:spMkLst>
            <pc:docMk/>
            <pc:sldMk cId="4045535414" sldId="1572"/>
            <ac:spMk id="5" creationId="{D49E047F-1712-63E2-0017-628B61B16723}"/>
          </ac:spMkLst>
        </pc:spChg>
        <pc:spChg chg="mod">
          <ac:chgData name="Salma BEN AOUIENNE" userId="830a3314-92da-4d7a-8e27-60cafb223a56" providerId="ADAL" clId="{27F8E773-8118-4CE0-A0B3-3BC14AFE2519}" dt="2024-02-26T14:14:28.676" v="1264"/>
          <ac:spMkLst>
            <pc:docMk/>
            <pc:sldMk cId="4045535414" sldId="1572"/>
            <ac:spMk id="6" creationId="{DB18C881-7762-EA45-F5F2-6F724C926520}"/>
          </ac:spMkLst>
        </pc:spChg>
        <pc:spChg chg="mod">
          <ac:chgData name="Salma BEN AOUIENNE" userId="830a3314-92da-4d7a-8e27-60cafb223a56" providerId="ADAL" clId="{27F8E773-8118-4CE0-A0B3-3BC14AFE2519}" dt="2024-02-26T14:14:28.676" v="1264"/>
          <ac:spMkLst>
            <pc:docMk/>
            <pc:sldMk cId="4045535414" sldId="1572"/>
            <ac:spMk id="7" creationId="{4F9DB760-EFD9-7FDC-D837-E45DA7C08911}"/>
          </ac:spMkLst>
        </pc:spChg>
        <pc:spChg chg="mod">
          <ac:chgData name="Salma BEN AOUIENNE" userId="830a3314-92da-4d7a-8e27-60cafb223a56" providerId="ADAL" clId="{27F8E773-8118-4CE0-A0B3-3BC14AFE2519}" dt="2024-02-26T14:14:28.676" v="1264"/>
          <ac:spMkLst>
            <pc:docMk/>
            <pc:sldMk cId="4045535414" sldId="1572"/>
            <ac:spMk id="8" creationId="{6B0616B3-240E-164A-7053-DEDA4943AC38}"/>
          </ac:spMkLst>
        </pc:spChg>
        <pc:spChg chg="mod">
          <ac:chgData name="Salma BEN AOUIENNE" userId="830a3314-92da-4d7a-8e27-60cafb223a56" providerId="ADAL" clId="{27F8E773-8118-4CE0-A0B3-3BC14AFE2519}" dt="2024-02-26T14:14:28.676" v="1264"/>
          <ac:spMkLst>
            <pc:docMk/>
            <pc:sldMk cId="4045535414" sldId="1572"/>
            <ac:spMk id="9" creationId="{16380E13-BBB8-0017-435A-74669888A677}"/>
          </ac:spMkLst>
        </pc:spChg>
        <pc:grpChg chg="add mod">
          <ac:chgData name="Salma BEN AOUIENNE" userId="830a3314-92da-4d7a-8e27-60cafb223a56" providerId="ADAL" clId="{27F8E773-8118-4CE0-A0B3-3BC14AFE2519}" dt="2024-02-26T14:14:28.676" v="1264"/>
          <ac:grpSpMkLst>
            <pc:docMk/>
            <pc:sldMk cId="4045535414" sldId="1572"/>
            <ac:grpSpMk id="3" creationId="{2DF138F6-9AA0-F125-9F74-625B4D88DC12}"/>
          </ac:grpSpMkLst>
        </pc:grpChg>
        <pc:grpChg chg="mod">
          <ac:chgData name="Salma BEN AOUIENNE" userId="830a3314-92da-4d7a-8e27-60cafb223a56" providerId="ADAL" clId="{27F8E773-8118-4CE0-A0B3-3BC14AFE2519}" dt="2024-02-26T14:14:28.676" v="1264"/>
          <ac:grpSpMkLst>
            <pc:docMk/>
            <pc:sldMk cId="4045535414" sldId="1572"/>
            <ac:grpSpMk id="4" creationId="{F9E7C73D-CEF1-F74E-2B04-DD1ECB04FD9A}"/>
          </ac:grpSpMkLst>
        </pc:grpChg>
        <pc:picChg chg="mod">
          <ac:chgData name="Salma BEN AOUIENNE" userId="830a3314-92da-4d7a-8e27-60cafb223a56" providerId="ADAL" clId="{27F8E773-8118-4CE0-A0B3-3BC14AFE2519}" dt="2024-02-26T14:14:28.676" v="1264"/>
          <ac:picMkLst>
            <pc:docMk/>
            <pc:sldMk cId="4045535414" sldId="1572"/>
            <ac:picMk id="10" creationId="{CC6CD852-F7D3-E87D-B3B5-DBA2947DF88F}"/>
          </ac:picMkLst>
        </pc:picChg>
      </pc:sldChg>
      <pc:sldChg chg="addSp delSp modSp del mod">
        <pc:chgData name="Salma BEN AOUIENNE" userId="830a3314-92da-4d7a-8e27-60cafb223a56" providerId="ADAL" clId="{27F8E773-8118-4CE0-A0B3-3BC14AFE2519}" dt="2024-02-26T13:03:30.026" v="255" actId="47"/>
        <pc:sldMkLst>
          <pc:docMk/>
          <pc:sldMk cId="3708889844" sldId="1573"/>
        </pc:sldMkLst>
        <pc:spChg chg="mod">
          <ac:chgData name="Salma BEN AOUIENNE" userId="830a3314-92da-4d7a-8e27-60cafb223a56" providerId="ADAL" clId="{27F8E773-8118-4CE0-A0B3-3BC14AFE2519}" dt="2024-02-26T12:48:47.725" v="67" actId="20577"/>
          <ac:spMkLst>
            <pc:docMk/>
            <pc:sldMk cId="3708889844" sldId="1573"/>
            <ac:spMk id="3" creationId="{2610D6B3-381A-0764-0515-F37CD170256B}"/>
          </ac:spMkLst>
        </pc:spChg>
        <pc:spChg chg="mod">
          <ac:chgData name="Salma BEN AOUIENNE" userId="830a3314-92da-4d7a-8e27-60cafb223a56" providerId="ADAL" clId="{27F8E773-8118-4CE0-A0B3-3BC14AFE2519}" dt="2024-02-26T12:48:24.108" v="62" actId="1076"/>
          <ac:spMkLst>
            <pc:docMk/>
            <pc:sldMk cId="3708889844" sldId="1573"/>
            <ac:spMk id="8" creationId="{06CC8594-E59B-B890-DEE8-E12905E8D297}"/>
          </ac:spMkLst>
        </pc:spChg>
        <pc:spChg chg="mod">
          <ac:chgData name="Salma BEN AOUIENNE" userId="830a3314-92da-4d7a-8e27-60cafb223a56" providerId="ADAL" clId="{27F8E773-8118-4CE0-A0B3-3BC14AFE2519}" dt="2024-02-26T12:48:55.366" v="71" actId="1076"/>
          <ac:spMkLst>
            <pc:docMk/>
            <pc:sldMk cId="3708889844" sldId="1573"/>
            <ac:spMk id="15" creationId="{FE83161E-05A0-CA1E-1BC6-D7A2D150F52F}"/>
          </ac:spMkLst>
        </pc:spChg>
        <pc:spChg chg="add del mod">
          <ac:chgData name="Salma BEN AOUIENNE" userId="830a3314-92da-4d7a-8e27-60cafb223a56" providerId="ADAL" clId="{27F8E773-8118-4CE0-A0B3-3BC14AFE2519}" dt="2024-02-26T12:49:05.025" v="77"/>
          <ac:spMkLst>
            <pc:docMk/>
            <pc:sldMk cId="3708889844" sldId="1573"/>
            <ac:spMk id="16" creationId="{BF51C3CD-2875-00D8-7436-E2BCB2A647D3}"/>
          </ac:spMkLst>
        </pc:spChg>
        <pc:spChg chg="mod">
          <ac:chgData name="Salma BEN AOUIENNE" userId="830a3314-92da-4d7a-8e27-60cafb223a56" providerId="ADAL" clId="{27F8E773-8118-4CE0-A0B3-3BC14AFE2519}" dt="2024-02-26T12:48:09.253" v="59" actId="14100"/>
          <ac:spMkLst>
            <pc:docMk/>
            <pc:sldMk cId="3708889844" sldId="1573"/>
            <ac:spMk id="22" creationId="{5F21D537-72E0-FF1D-321C-70DB36D00ABD}"/>
          </ac:spMkLst>
        </pc:spChg>
        <pc:spChg chg="mod">
          <ac:chgData name="Salma BEN AOUIENNE" userId="830a3314-92da-4d7a-8e27-60cafb223a56" providerId="ADAL" clId="{27F8E773-8118-4CE0-A0B3-3BC14AFE2519}" dt="2024-02-26T12:48:24.108" v="62" actId="1076"/>
          <ac:spMkLst>
            <pc:docMk/>
            <pc:sldMk cId="3708889844" sldId="1573"/>
            <ac:spMk id="52" creationId="{987470CE-2F23-2CDE-0C12-261B9AEA843F}"/>
          </ac:spMkLst>
        </pc:spChg>
        <pc:spChg chg="mod">
          <ac:chgData name="Salma BEN AOUIENNE" userId="830a3314-92da-4d7a-8e27-60cafb223a56" providerId="ADAL" clId="{27F8E773-8118-4CE0-A0B3-3BC14AFE2519}" dt="2024-02-26T12:48:24.108" v="62" actId="1076"/>
          <ac:spMkLst>
            <pc:docMk/>
            <pc:sldMk cId="3708889844" sldId="1573"/>
            <ac:spMk id="60" creationId="{61395D86-C86E-A6DC-8A55-27CEFFBD08CF}"/>
          </ac:spMkLst>
        </pc:spChg>
        <pc:cxnChg chg="mod">
          <ac:chgData name="Salma BEN AOUIENNE" userId="830a3314-92da-4d7a-8e27-60cafb223a56" providerId="ADAL" clId="{27F8E773-8118-4CE0-A0B3-3BC14AFE2519}" dt="2024-02-26T12:48:59.362" v="72" actId="1076"/>
          <ac:cxnSpMkLst>
            <pc:docMk/>
            <pc:sldMk cId="3708889844" sldId="1573"/>
            <ac:cxnSpMk id="14" creationId="{9967A3F9-9A1E-0A9E-0FDB-751ADF5FDD23}"/>
          </ac:cxnSpMkLst>
        </pc:cxnChg>
      </pc:sldChg>
      <pc:sldChg chg="addSp delSp modSp mod">
        <pc:chgData name="Salma BEN AOUIENNE" userId="830a3314-92da-4d7a-8e27-60cafb223a56" providerId="ADAL" clId="{27F8E773-8118-4CE0-A0B3-3BC14AFE2519}" dt="2024-02-26T13:08:33.271" v="327" actId="1076"/>
        <pc:sldMkLst>
          <pc:docMk/>
          <pc:sldMk cId="4150151227" sldId="1574"/>
        </pc:sldMkLst>
        <pc:spChg chg="add mod">
          <ac:chgData name="Salma BEN AOUIENNE" userId="830a3314-92da-4d7a-8e27-60cafb223a56" providerId="ADAL" clId="{27F8E773-8118-4CE0-A0B3-3BC14AFE2519}" dt="2024-02-26T13:08:00.036" v="317"/>
          <ac:spMkLst>
            <pc:docMk/>
            <pc:sldMk cId="4150151227" sldId="1574"/>
            <ac:spMk id="3" creationId="{F20502B3-76B7-88F7-CA95-32D8484F1436}"/>
          </ac:spMkLst>
        </pc:spChg>
        <pc:spChg chg="mod">
          <ac:chgData name="Salma BEN AOUIENNE" userId="830a3314-92da-4d7a-8e27-60cafb223a56" providerId="ADAL" clId="{27F8E773-8118-4CE0-A0B3-3BC14AFE2519}" dt="2024-02-26T13:08:33.271" v="327" actId="1076"/>
          <ac:spMkLst>
            <pc:docMk/>
            <pc:sldMk cId="4150151227" sldId="1574"/>
            <ac:spMk id="5" creationId="{2A993872-8221-FFCD-2DAB-D1AAC8D81CD9}"/>
          </ac:spMkLst>
        </pc:spChg>
        <pc:spChg chg="mod">
          <ac:chgData name="Salma BEN AOUIENNE" userId="830a3314-92da-4d7a-8e27-60cafb223a56" providerId="ADAL" clId="{27F8E773-8118-4CE0-A0B3-3BC14AFE2519}" dt="2024-02-26T13:08:10.157" v="320"/>
          <ac:spMkLst>
            <pc:docMk/>
            <pc:sldMk cId="4150151227" sldId="1574"/>
            <ac:spMk id="9" creationId="{4ED1C77D-E33B-F117-DBD5-1E6BE648FA0E}"/>
          </ac:spMkLst>
        </pc:spChg>
        <pc:spChg chg="mod">
          <ac:chgData name="Salma BEN AOUIENNE" userId="830a3314-92da-4d7a-8e27-60cafb223a56" providerId="ADAL" clId="{27F8E773-8118-4CE0-A0B3-3BC14AFE2519}" dt="2024-02-26T13:08:10.157" v="320"/>
          <ac:spMkLst>
            <pc:docMk/>
            <pc:sldMk cId="4150151227" sldId="1574"/>
            <ac:spMk id="10" creationId="{BB757C02-019E-67BC-9249-E3F00C60CBDC}"/>
          </ac:spMkLst>
        </pc:spChg>
        <pc:spChg chg="mod">
          <ac:chgData name="Salma BEN AOUIENNE" userId="830a3314-92da-4d7a-8e27-60cafb223a56" providerId="ADAL" clId="{27F8E773-8118-4CE0-A0B3-3BC14AFE2519}" dt="2024-02-26T13:08:17.558" v="322"/>
          <ac:spMkLst>
            <pc:docMk/>
            <pc:sldMk cId="4150151227" sldId="1574"/>
            <ac:spMk id="10" creationId="{FF80AF99-EC74-439F-EFDE-F2A3E2958A26}"/>
          </ac:spMkLst>
        </pc:spChg>
        <pc:spChg chg="mod">
          <ac:chgData name="Salma BEN AOUIENNE" userId="830a3314-92da-4d7a-8e27-60cafb223a56" providerId="ADAL" clId="{27F8E773-8118-4CE0-A0B3-3BC14AFE2519}" dt="2024-02-26T13:08:10.157" v="320"/>
          <ac:spMkLst>
            <pc:docMk/>
            <pc:sldMk cId="4150151227" sldId="1574"/>
            <ac:spMk id="11" creationId="{36349B72-2D4A-194B-0735-EC7AED79845C}"/>
          </ac:spMkLst>
        </pc:spChg>
        <pc:spChg chg="mod">
          <ac:chgData name="Salma BEN AOUIENNE" userId="830a3314-92da-4d7a-8e27-60cafb223a56" providerId="ADAL" clId="{27F8E773-8118-4CE0-A0B3-3BC14AFE2519}" dt="2024-02-26T13:08:17.558" v="322"/>
          <ac:spMkLst>
            <pc:docMk/>
            <pc:sldMk cId="4150151227" sldId="1574"/>
            <ac:spMk id="11" creationId="{3F626717-8A5A-FE8E-29DD-4EC1E1F1931E}"/>
          </ac:spMkLst>
        </pc:spChg>
        <pc:spChg chg="mod">
          <ac:chgData name="Salma BEN AOUIENNE" userId="830a3314-92da-4d7a-8e27-60cafb223a56" providerId="ADAL" clId="{27F8E773-8118-4CE0-A0B3-3BC14AFE2519}" dt="2024-02-26T13:08:10.157" v="320"/>
          <ac:spMkLst>
            <pc:docMk/>
            <pc:sldMk cId="4150151227" sldId="1574"/>
            <ac:spMk id="12" creationId="{5507AB67-2299-66F6-AFCA-A48B9D9A0644}"/>
          </ac:spMkLst>
        </pc:spChg>
        <pc:spChg chg="mod">
          <ac:chgData name="Salma BEN AOUIENNE" userId="830a3314-92da-4d7a-8e27-60cafb223a56" providerId="ADAL" clId="{27F8E773-8118-4CE0-A0B3-3BC14AFE2519}" dt="2024-02-26T13:08:17.558" v="322"/>
          <ac:spMkLst>
            <pc:docMk/>
            <pc:sldMk cId="4150151227" sldId="1574"/>
            <ac:spMk id="12" creationId="{897D1D03-0AEC-134C-993C-DB549A214D64}"/>
          </ac:spMkLst>
        </pc:spChg>
        <pc:spChg chg="mod">
          <ac:chgData name="Salma BEN AOUIENNE" userId="830a3314-92da-4d7a-8e27-60cafb223a56" providerId="ADAL" clId="{27F8E773-8118-4CE0-A0B3-3BC14AFE2519}" dt="2024-02-26T13:08:17.558" v="322"/>
          <ac:spMkLst>
            <pc:docMk/>
            <pc:sldMk cId="4150151227" sldId="1574"/>
            <ac:spMk id="13" creationId="{144E4C02-8D6E-2AC7-8E7A-FD22BDB09791}"/>
          </ac:spMkLst>
        </pc:spChg>
        <pc:spChg chg="mod">
          <ac:chgData name="Salma BEN AOUIENNE" userId="830a3314-92da-4d7a-8e27-60cafb223a56" providerId="ADAL" clId="{27F8E773-8118-4CE0-A0B3-3BC14AFE2519}" dt="2024-02-26T13:08:24.587" v="323" actId="14100"/>
          <ac:spMkLst>
            <pc:docMk/>
            <pc:sldMk cId="4150151227" sldId="1574"/>
            <ac:spMk id="22" creationId="{5F21D537-72E0-FF1D-321C-70DB36D00ABD}"/>
          </ac:spMkLst>
        </pc:spChg>
        <pc:spChg chg="mod">
          <ac:chgData name="Salma BEN AOUIENNE" userId="830a3314-92da-4d7a-8e27-60cafb223a56" providerId="ADAL" clId="{27F8E773-8118-4CE0-A0B3-3BC14AFE2519}" dt="2024-02-26T13:08:17.558" v="322"/>
          <ac:spMkLst>
            <pc:docMk/>
            <pc:sldMk cId="4150151227" sldId="1574"/>
            <ac:spMk id="23" creationId="{A377FB17-C397-D4CD-CC98-CE9C276B44F7}"/>
          </ac:spMkLst>
        </pc:spChg>
        <pc:spChg chg="add del mod ord">
          <ac:chgData name="Salma BEN AOUIENNE" userId="830a3314-92da-4d7a-8e27-60cafb223a56" providerId="ADAL" clId="{27F8E773-8118-4CE0-A0B3-3BC14AFE2519}" dt="2024-02-26T13:08:27.030" v="324" actId="14100"/>
          <ac:spMkLst>
            <pc:docMk/>
            <pc:sldMk cId="4150151227" sldId="1574"/>
            <ac:spMk id="68" creationId="{F20502B3-76B7-88F7-CA95-32D8484F1436}"/>
          </ac:spMkLst>
        </pc:spChg>
        <pc:grpChg chg="mod">
          <ac:chgData name="Salma BEN AOUIENNE" userId="830a3314-92da-4d7a-8e27-60cafb223a56" providerId="ADAL" clId="{27F8E773-8118-4CE0-A0B3-3BC14AFE2519}" dt="2024-02-26T13:04:24.120" v="272" actId="1076"/>
          <ac:grpSpMkLst>
            <pc:docMk/>
            <pc:sldMk cId="4150151227" sldId="1574"/>
            <ac:grpSpMk id="4" creationId="{644ED8E8-FFD7-FAC1-6AA3-B3CF4925962F}"/>
          </ac:grpSpMkLst>
        </pc:grpChg>
        <pc:grpChg chg="add mod">
          <ac:chgData name="Salma BEN AOUIENNE" userId="830a3314-92da-4d7a-8e27-60cafb223a56" providerId="ADAL" clId="{27F8E773-8118-4CE0-A0B3-3BC14AFE2519}" dt="2024-02-26T13:08:10.157" v="320"/>
          <ac:grpSpMkLst>
            <pc:docMk/>
            <pc:sldMk cId="4150151227" sldId="1574"/>
            <ac:grpSpMk id="8" creationId="{9108B16B-EC43-A61E-A995-721E91496DC0}"/>
          </ac:grpSpMkLst>
        </pc:grpChg>
        <pc:grpChg chg="add mod">
          <ac:chgData name="Salma BEN AOUIENNE" userId="830a3314-92da-4d7a-8e27-60cafb223a56" providerId="ADAL" clId="{27F8E773-8118-4CE0-A0B3-3BC14AFE2519}" dt="2024-02-26T13:08:17.558" v="322"/>
          <ac:grpSpMkLst>
            <pc:docMk/>
            <pc:sldMk cId="4150151227" sldId="1574"/>
            <ac:grpSpMk id="8" creationId="{C94186FE-1B98-7490-BE92-66F022CAAF0D}"/>
          </ac:grpSpMkLst>
        </pc:grpChg>
        <pc:grpChg chg="mod">
          <ac:chgData name="Salma BEN AOUIENNE" userId="830a3314-92da-4d7a-8e27-60cafb223a56" providerId="ADAL" clId="{27F8E773-8118-4CE0-A0B3-3BC14AFE2519}" dt="2024-02-26T13:08:17.558" v="322"/>
          <ac:grpSpMkLst>
            <pc:docMk/>
            <pc:sldMk cId="4150151227" sldId="1574"/>
            <ac:grpSpMk id="9" creationId="{075E91E1-25DE-C6E2-5810-57A27C06993B}"/>
          </ac:grpSpMkLst>
        </pc:grpChg>
        <pc:picChg chg="mod">
          <ac:chgData name="Salma BEN AOUIENNE" userId="830a3314-92da-4d7a-8e27-60cafb223a56" providerId="ADAL" clId="{27F8E773-8118-4CE0-A0B3-3BC14AFE2519}" dt="2024-02-26T13:08:17.558" v="322"/>
          <ac:picMkLst>
            <pc:docMk/>
            <pc:sldMk cId="4150151227" sldId="1574"/>
            <ac:picMk id="3" creationId="{6AD3339E-6070-5020-FF30-CF00476059FE}"/>
          </ac:picMkLst>
        </pc:picChg>
        <pc:picChg chg="mod">
          <ac:chgData name="Salma BEN AOUIENNE" userId="830a3314-92da-4d7a-8e27-60cafb223a56" providerId="ADAL" clId="{27F8E773-8118-4CE0-A0B3-3BC14AFE2519}" dt="2024-02-26T13:08:10.157" v="320"/>
          <ac:picMkLst>
            <pc:docMk/>
            <pc:sldMk cId="4150151227" sldId="1574"/>
            <ac:picMk id="13" creationId="{2402EE95-1EA4-C730-289D-0E143939697B}"/>
          </ac:picMkLst>
        </pc:picChg>
        <pc:picChg chg="mod ord">
          <ac:chgData name="Salma BEN AOUIENNE" userId="830a3314-92da-4d7a-8e27-60cafb223a56" providerId="ADAL" clId="{27F8E773-8118-4CE0-A0B3-3BC14AFE2519}" dt="2024-02-26T13:08:28.485" v="325" actId="14100"/>
          <ac:picMkLst>
            <pc:docMk/>
            <pc:sldMk cId="4150151227" sldId="1574"/>
            <ac:picMk id="86" creationId="{1002FC05-F432-259A-9FBA-4F7A81F74CDC}"/>
          </ac:picMkLst>
        </pc:picChg>
      </pc:sldChg>
      <pc:sldChg chg="del">
        <pc:chgData name="Salma BEN AOUIENNE" userId="830a3314-92da-4d7a-8e27-60cafb223a56" providerId="ADAL" clId="{27F8E773-8118-4CE0-A0B3-3BC14AFE2519}" dt="2024-02-26T13:42:06.639" v="911" actId="47"/>
        <pc:sldMkLst>
          <pc:docMk/>
          <pc:sldMk cId="361334822" sldId="1575"/>
        </pc:sldMkLst>
      </pc:sldChg>
      <pc:sldChg chg="modSp mod">
        <pc:chgData name="Salma BEN AOUIENNE" userId="830a3314-92da-4d7a-8e27-60cafb223a56" providerId="ADAL" clId="{27F8E773-8118-4CE0-A0B3-3BC14AFE2519}" dt="2024-02-26T13:45:34.624" v="987" actId="1076"/>
        <pc:sldMkLst>
          <pc:docMk/>
          <pc:sldMk cId="1546177619" sldId="1576"/>
        </pc:sldMkLst>
        <pc:spChg chg="mod">
          <ac:chgData name="Salma BEN AOUIENNE" userId="830a3314-92da-4d7a-8e27-60cafb223a56" providerId="ADAL" clId="{27F8E773-8118-4CE0-A0B3-3BC14AFE2519}" dt="2024-02-26T13:45:34.624" v="987" actId="1076"/>
          <ac:spMkLst>
            <pc:docMk/>
            <pc:sldMk cId="1546177619" sldId="1576"/>
            <ac:spMk id="432" creationId="{00000000-0000-0000-0000-000000000000}"/>
          </ac:spMkLst>
        </pc:spChg>
      </pc:sldChg>
      <pc:sldChg chg="add del">
        <pc:chgData name="Salma BEN AOUIENNE" userId="830a3314-92da-4d7a-8e27-60cafb223a56" providerId="ADAL" clId="{27F8E773-8118-4CE0-A0B3-3BC14AFE2519}" dt="2024-02-26T14:05:42.084" v="1169" actId="47"/>
        <pc:sldMkLst>
          <pc:docMk/>
          <pc:sldMk cId="2604289981" sldId="1577"/>
        </pc:sldMkLst>
      </pc:sldChg>
      <pc:sldChg chg="modSp del mod">
        <pc:chgData name="Salma BEN AOUIENNE" userId="830a3314-92da-4d7a-8e27-60cafb223a56" providerId="ADAL" clId="{27F8E773-8118-4CE0-A0B3-3BC14AFE2519}" dt="2024-02-26T15:53:43.246" v="2471" actId="47"/>
        <pc:sldMkLst>
          <pc:docMk/>
          <pc:sldMk cId="1296935265" sldId="1578"/>
        </pc:sldMkLst>
        <pc:spChg chg="mod">
          <ac:chgData name="Salma BEN AOUIENNE" userId="830a3314-92da-4d7a-8e27-60cafb223a56" providerId="ADAL" clId="{27F8E773-8118-4CE0-A0B3-3BC14AFE2519}" dt="2024-02-26T15:53:36.759" v="2468" actId="1036"/>
          <ac:spMkLst>
            <pc:docMk/>
            <pc:sldMk cId="1296935265" sldId="1578"/>
            <ac:spMk id="2" creationId="{8E733716-9A51-A6AA-117D-1D5EB1481B69}"/>
          </ac:spMkLst>
        </pc:spChg>
      </pc:sldChg>
      <pc:sldChg chg="delSp modSp del mod">
        <pc:chgData name="Salma BEN AOUIENNE" userId="830a3314-92da-4d7a-8e27-60cafb223a56" providerId="ADAL" clId="{27F8E773-8118-4CE0-A0B3-3BC14AFE2519}" dt="2024-02-26T16:07:11.406" v="2756" actId="47"/>
        <pc:sldMkLst>
          <pc:docMk/>
          <pc:sldMk cId="2550994290" sldId="1579"/>
        </pc:sldMkLst>
        <pc:spChg chg="del mod">
          <ac:chgData name="Salma BEN AOUIENNE" userId="830a3314-92da-4d7a-8e27-60cafb223a56" providerId="ADAL" clId="{27F8E773-8118-4CE0-A0B3-3BC14AFE2519}" dt="2024-02-26T16:04:03.069" v="2669"/>
          <ac:spMkLst>
            <pc:docMk/>
            <pc:sldMk cId="2550994290" sldId="1579"/>
            <ac:spMk id="13" creationId="{BFF52C23-33F5-0609-B2CB-060F4E16D452}"/>
          </ac:spMkLst>
        </pc:spChg>
      </pc:sldChg>
      <pc:sldChg chg="delSp modSp del mod">
        <pc:chgData name="Salma BEN AOUIENNE" userId="830a3314-92da-4d7a-8e27-60cafb223a56" providerId="ADAL" clId="{27F8E773-8118-4CE0-A0B3-3BC14AFE2519}" dt="2024-02-26T16:02:59.384" v="2647" actId="47"/>
        <pc:sldMkLst>
          <pc:docMk/>
          <pc:sldMk cId="1638277383" sldId="1580"/>
        </pc:sldMkLst>
        <pc:spChg chg="del">
          <ac:chgData name="Salma BEN AOUIENNE" userId="830a3314-92da-4d7a-8e27-60cafb223a56" providerId="ADAL" clId="{27F8E773-8118-4CE0-A0B3-3BC14AFE2519}" dt="2024-02-26T15:58:00.422" v="2524" actId="21"/>
          <ac:spMkLst>
            <pc:docMk/>
            <pc:sldMk cId="1638277383" sldId="1580"/>
            <ac:spMk id="10" creationId="{DBE053A6-FB1D-5FCC-34C8-C94D2289A0EF}"/>
          </ac:spMkLst>
        </pc:spChg>
        <pc:spChg chg="del">
          <ac:chgData name="Salma BEN AOUIENNE" userId="830a3314-92da-4d7a-8e27-60cafb223a56" providerId="ADAL" clId="{27F8E773-8118-4CE0-A0B3-3BC14AFE2519}" dt="2024-02-26T15:58:00.422" v="2524" actId="21"/>
          <ac:spMkLst>
            <pc:docMk/>
            <pc:sldMk cId="1638277383" sldId="1580"/>
            <ac:spMk id="11" creationId="{CDB4CB8C-309F-E206-A411-F0CFABADEAED}"/>
          </ac:spMkLst>
        </pc:spChg>
        <pc:spChg chg="del">
          <ac:chgData name="Salma BEN AOUIENNE" userId="830a3314-92da-4d7a-8e27-60cafb223a56" providerId="ADAL" clId="{27F8E773-8118-4CE0-A0B3-3BC14AFE2519}" dt="2024-02-26T15:58:00.422" v="2524" actId="21"/>
          <ac:spMkLst>
            <pc:docMk/>
            <pc:sldMk cId="1638277383" sldId="1580"/>
            <ac:spMk id="20" creationId="{7923D7FB-F430-6926-113A-2192D7BF1F6F}"/>
          </ac:spMkLst>
        </pc:spChg>
        <pc:spChg chg="mod">
          <ac:chgData name="Salma BEN AOUIENNE" userId="830a3314-92da-4d7a-8e27-60cafb223a56" providerId="ADAL" clId="{27F8E773-8118-4CE0-A0B3-3BC14AFE2519}" dt="2024-02-26T15:57:07.296" v="2504" actId="20577"/>
          <ac:spMkLst>
            <pc:docMk/>
            <pc:sldMk cId="1638277383" sldId="1580"/>
            <ac:spMk id="69" creationId="{54DEDAE8-02D4-4F76-4A06-AF8AA9B9B1D8}"/>
          </ac:spMkLst>
        </pc:spChg>
      </pc:sldChg>
      <pc:sldChg chg="modSp del mod">
        <pc:chgData name="Salma BEN AOUIENNE" userId="830a3314-92da-4d7a-8e27-60cafb223a56" providerId="ADAL" clId="{27F8E773-8118-4CE0-A0B3-3BC14AFE2519}" dt="2024-02-26T15:53:41.535" v="2470" actId="47"/>
        <pc:sldMkLst>
          <pc:docMk/>
          <pc:sldMk cId="2198825995" sldId="1581"/>
        </pc:sldMkLst>
        <pc:spChg chg="mod">
          <ac:chgData name="Salma BEN AOUIENNE" userId="830a3314-92da-4d7a-8e27-60cafb223a56" providerId="ADAL" clId="{27F8E773-8118-4CE0-A0B3-3BC14AFE2519}" dt="2024-02-26T15:50:52.220" v="2394" actId="21"/>
          <ac:spMkLst>
            <pc:docMk/>
            <pc:sldMk cId="2198825995" sldId="1581"/>
            <ac:spMk id="3" creationId="{98856A27-EEE3-3501-04C7-23F150AAA817}"/>
          </ac:spMkLst>
        </pc:spChg>
      </pc:sldChg>
      <pc:sldChg chg="addSp delSp modSp add mod modTransition delAnim modAnim">
        <pc:chgData name="Salma BEN AOUIENNE" userId="830a3314-92da-4d7a-8e27-60cafb223a56" providerId="ADAL" clId="{27F8E773-8118-4CE0-A0B3-3BC14AFE2519}" dt="2024-02-26T17:30:12.191" v="3491" actId="21"/>
        <pc:sldMkLst>
          <pc:docMk/>
          <pc:sldMk cId="1223267926" sldId="1582"/>
        </pc:sldMkLst>
        <pc:spChg chg="del mod">
          <ac:chgData name="Salma BEN AOUIENNE" userId="830a3314-92da-4d7a-8e27-60cafb223a56" providerId="ADAL" clId="{27F8E773-8118-4CE0-A0B3-3BC14AFE2519}" dt="2024-02-26T12:50:00.370" v="87" actId="478"/>
          <ac:spMkLst>
            <pc:docMk/>
            <pc:sldMk cId="1223267926" sldId="1582"/>
            <ac:spMk id="3" creationId="{78E5EC10-DE82-E92C-CEF0-72B70E481819}"/>
          </ac:spMkLst>
        </pc:spChg>
        <pc:spChg chg="add mod">
          <ac:chgData name="Salma BEN AOUIENNE" userId="830a3314-92da-4d7a-8e27-60cafb223a56" providerId="ADAL" clId="{27F8E773-8118-4CE0-A0B3-3BC14AFE2519}" dt="2024-02-26T13:50:39.553" v="1042" actId="1076"/>
          <ac:spMkLst>
            <pc:docMk/>
            <pc:sldMk cId="1223267926" sldId="1582"/>
            <ac:spMk id="5" creationId="{53586F6F-8A33-2511-443E-A91ADD1C2084}"/>
          </ac:spMkLst>
        </pc:spChg>
        <pc:spChg chg="add mod">
          <ac:chgData name="Salma BEN AOUIENNE" userId="830a3314-92da-4d7a-8e27-60cafb223a56" providerId="ADAL" clId="{27F8E773-8118-4CE0-A0B3-3BC14AFE2519}" dt="2024-02-26T16:14:45.300" v="2862" actId="164"/>
          <ac:spMkLst>
            <pc:docMk/>
            <pc:sldMk cId="1223267926" sldId="1582"/>
            <ac:spMk id="6" creationId="{EABE3000-F761-D3E4-5D3E-F8596A948B58}"/>
          </ac:spMkLst>
        </pc:spChg>
        <pc:spChg chg="add mod">
          <ac:chgData name="Salma BEN AOUIENNE" userId="830a3314-92da-4d7a-8e27-60cafb223a56" providerId="ADAL" clId="{27F8E773-8118-4CE0-A0B3-3BC14AFE2519}" dt="2024-02-26T16:14:45.300" v="2862" actId="164"/>
          <ac:spMkLst>
            <pc:docMk/>
            <pc:sldMk cId="1223267926" sldId="1582"/>
            <ac:spMk id="7" creationId="{88251EF4-870A-6236-780A-5EECE5DF0CDD}"/>
          </ac:spMkLst>
        </pc:spChg>
        <pc:spChg chg="del">
          <ac:chgData name="Salma BEN AOUIENNE" userId="830a3314-92da-4d7a-8e27-60cafb223a56" providerId="ADAL" clId="{27F8E773-8118-4CE0-A0B3-3BC14AFE2519}" dt="2024-02-26T12:49:56.019" v="81" actId="478"/>
          <ac:spMkLst>
            <pc:docMk/>
            <pc:sldMk cId="1223267926" sldId="1582"/>
            <ac:spMk id="8" creationId="{0234CC60-10CF-D429-019C-A0B0618D4477}"/>
          </ac:spMkLst>
        </pc:spChg>
        <pc:spChg chg="del mod">
          <ac:chgData name="Salma BEN AOUIENNE" userId="830a3314-92da-4d7a-8e27-60cafb223a56" providerId="ADAL" clId="{27F8E773-8118-4CE0-A0B3-3BC14AFE2519}" dt="2024-02-26T12:49:57.670" v="84" actId="478"/>
          <ac:spMkLst>
            <pc:docMk/>
            <pc:sldMk cId="1223267926" sldId="1582"/>
            <ac:spMk id="10" creationId="{0CD921A8-F5E9-8CC6-51DC-1F70B50F4BF6}"/>
          </ac:spMkLst>
        </pc:spChg>
        <pc:spChg chg="add mod topLvl">
          <ac:chgData name="Salma BEN AOUIENNE" userId="830a3314-92da-4d7a-8e27-60cafb223a56" providerId="ADAL" clId="{27F8E773-8118-4CE0-A0B3-3BC14AFE2519}" dt="2024-02-26T16:14:52.591" v="2863" actId="164"/>
          <ac:spMkLst>
            <pc:docMk/>
            <pc:sldMk cId="1223267926" sldId="1582"/>
            <ac:spMk id="13" creationId="{554E209E-B5A8-2196-8A6B-9B423AC54D35}"/>
          </ac:spMkLst>
        </pc:spChg>
        <pc:spChg chg="del">
          <ac:chgData name="Salma BEN AOUIENNE" userId="830a3314-92da-4d7a-8e27-60cafb223a56" providerId="ADAL" clId="{27F8E773-8118-4CE0-A0B3-3BC14AFE2519}" dt="2024-02-26T12:50:02.707" v="89" actId="478"/>
          <ac:spMkLst>
            <pc:docMk/>
            <pc:sldMk cId="1223267926" sldId="1582"/>
            <ac:spMk id="15" creationId="{C0CB4CB4-B50F-EE89-DFA2-CF105692727D}"/>
          </ac:spMkLst>
        </pc:spChg>
        <pc:spChg chg="add mod topLvl">
          <ac:chgData name="Salma BEN AOUIENNE" userId="830a3314-92da-4d7a-8e27-60cafb223a56" providerId="ADAL" clId="{27F8E773-8118-4CE0-A0B3-3BC14AFE2519}" dt="2024-02-26T16:14:52.591" v="2863" actId="164"/>
          <ac:spMkLst>
            <pc:docMk/>
            <pc:sldMk cId="1223267926" sldId="1582"/>
            <ac:spMk id="16" creationId="{CC68A732-C578-2382-E51F-724D0DD33D5C}"/>
          </ac:spMkLst>
        </pc:spChg>
        <pc:spChg chg="add mod topLvl">
          <ac:chgData name="Salma BEN AOUIENNE" userId="830a3314-92da-4d7a-8e27-60cafb223a56" providerId="ADAL" clId="{27F8E773-8118-4CE0-A0B3-3BC14AFE2519}" dt="2024-02-26T16:14:52.591" v="2863" actId="164"/>
          <ac:spMkLst>
            <pc:docMk/>
            <pc:sldMk cId="1223267926" sldId="1582"/>
            <ac:spMk id="17" creationId="{B3C83E99-6F5E-FADA-33B3-AEFD0C4CD79D}"/>
          </ac:spMkLst>
        </pc:spChg>
        <pc:spChg chg="add mod topLvl">
          <ac:chgData name="Salma BEN AOUIENNE" userId="830a3314-92da-4d7a-8e27-60cafb223a56" providerId="ADAL" clId="{27F8E773-8118-4CE0-A0B3-3BC14AFE2519}" dt="2024-02-26T16:14:52.591" v="2863" actId="164"/>
          <ac:spMkLst>
            <pc:docMk/>
            <pc:sldMk cId="1223267926" sldId="1582"/>
            <ac:spMk id="18" creationId="{06CC8594-E59B-B890-DEE8-E12905E8D297}"/>
          </ac:spMkLst>
        </pc:spChg>
        <pc:spChg chg="add del mod ord">
          <ac:chgData name="Salma BEN AOUIENNE" userId="830a3314-92da-4d7a-8e27-60cafb223a56" providerId="ADAL" clId="{27F8E773-8118-4CE0-A0B3-3BC14AFE2519}" dt="2024-02-26T12:59:25.651" v="195" actId="478"/>
          <ac:spMkLst>
            <pc:docMk/>
            <pc:sldMk cId="1223267926" sldId="1582"/>
            <ac:spMk id="19" creationId="{47606039-AC3A-874A-C242-2CE73D81E38F}"/>
          </ac:spMkLst>
        </pc:spChg>
        <pc:spChg chg="mod">
          <ac:chgData name="Salma BEN AOUIENNE" userId="830a3314-92da-4d7a-8e27-60cafb223a56" providerId="ADAL" clId="{27F8E773-8118-4CE0-A0B3-3BC14AFE2519}" dt="2024-02-26T13:07:30.674" v="312"/>
          <ac:spMkLst>
            <pc:docMk/>
            <pc:sldMk cId="1223267926" sldId="1582"/>
            <ac:spMk id="19" creationId="{B047F4DC-0F4C-2B2A-0DBC-F06E002C3968}"/>
          </ac:spMkLst>
        </pc:spChg>
        <pc:spChg chg="mod">
          <ac:chgData name="Salma BEN AOUIENNE" userId="830a3314-92da-4d7a-8e27-60cafb223a56" providerId="ADAL" clId="{27F8E773-8118-4CE0-A0B3-3BC14AFE2519}" dt="2024-02-26T13:07:30.674" v="312"/>
          <ac:spMkLst>
            <pc:docMk/>
            <pc:sldMk cId="1223267926" sldId="1582"/>
            <ac:spMk id="20" creationId="{D41FFFBE-B20E-20A4-CD0D-C17FA95BC1D9}"/>
          </ac:spMkLst>
        </pc:spChg>
        <pc:spChg chg="add del mod ord">
          <ac:chgData name="Salma BEN AOUIENNE" userId="830a3314-92da-4d7a-8e27-60cafb223a56" providerId="ADAL" clId="{27F8E773-8118-4CE0-A0B3-3BC14AFE2519}" dt="2024-02-26T12:59:51.702" v="197" actId="478"/>
          <ac:spMkLst>
            <pc:docMk/>
            <pc:sldMk cId="1223267926" sldId="1582"/>
            <ac:spMk id="20" creationId="{DE1DEFB3-D64D-24FA-C1FB-CB0ED49813EE}"/>
          </ac:spMkLst>
        </pc:spChg>
        <pc:spChg chg="mod">
          <ac:chgData name="Salma BEN AOUIENNE" userId="830a3314-92da-4d7a-8e27-60cafb223a56" providerId="ADAL" clId="{27F8E773-8118-4CE0-A0B3-3BC14AFE2519}" dt="2024-02-26T13:07:30.674" v="312"/>
          <ac:spMkLst>
            <pc:docMk/>
            <pc:sldMk cId="1223267926" sldId="1582"/>
            <ac:spMk id="21" creationId="{2B97066E-A64D-917A-7DC5-139C90A5241B}"/>
          </ac:spMkLst>
        </pc:spChg>
        <pc:spChg chg="mod">
          <ac:chgData name="Salma BEN AOUIENNE" userId="830a3314-92da-4d7a-8e27-60cafb223a56" providerId="ADAL" clId="{27F8E773-8118-4CE0-A0B3-3BC14AFE2519}" dt="2024-02-26T13:07:30.674" v="312"/>
          <ac:spMkLst>
            <pc:docMk/>
            <pc:sldMk cId="1223267926" sldId="1582"/>
            <ac:spMk id="22" creationId="{3F67EC4A-E519-65F5-75BB-7DE7AC47F6E9}"/>
          </ac:spMkLst>
        </pc:spChg>
        <pc:spChg chg="del">
          <ac:chgData name="Salma BEN AOUIENNE" userId="830a3314-92da-4d7a-8e27-60cafb223a56" providerId="ADAL" clId="{27F8E773-8118-4CE0-A0B3-3BC14AFE2519}" dt="2024-02-26T12:49:54.489" v="79" actId="478"/>
          <ac:spMkLst>
            <pc:docMk/>
            <pc:sldMk cId="1223267926" sldId="1582"/>
            <ac:spMk id="22" creationId="{D7023891-5B3B-112D-EDC9-2285CE0C2D10}"/>
          </ac:spMkLst>
        </pc:spChg>
        <pc:spChg chg="add del mod topLvl">
          <ac:chgData name="Salma BEN AOUIENNE" userId="830a3314-92da-4d7a-8e27-60cafb223a56" providerId="ADAL" clId="{27F8E773-8118-4CE0-A0B3-3BC14AFE2519}" dt="2024-02-26T16:14:40.634" v="2860" actId="21"/>
          <ac:spMkLst>
            <pc:docMk/>
            <pc:sldMk cId="1223267926" sldId="1582"/>
            <ac:spMk id="23" creationId="{88251EF4-870A-6236-780A-5EECE5DF0CDD}"/>
          </ac:spMkLst>
        </pc:spChg>
        <pc:spChg chg="add del mod ord topLvl">
          <ac:chgData name="Salma BEN AOUIENNE" userId="830a3314-92da-4d7a-8e27-60cafb223a56" providerId="ADAL" clId="{27F8E773-8118-4CE0-A0B3-3BC14AFE2519}" dt="2024-02-26T16:14:40.634" v="2860" actId="21"/>
          <ac:spMkLst>
            <pc:docMk/>
            <pc:sldMk cId="1223267926" sldId="1582"/>
            <ac:spMk id="24" creationId="{EABE3000-F761-D3E4-5D3E-F8596A948B58}"/>
          </ac:spMkLst>
        </pc:spChg>
        <pc:spChg chg="mod">
          <ac:chgData name="Salma BEN AOUIENNE" userId="830a3314-92da-4d7a-8e27-60cafb223a56" providerId="ADAL" clId="{27F8E773-8118-4CE0-A0B3-3BC14AFE2519}" dt="2024-02-26T17:30:10.864" v="3490"/>
          <ac:spMkLst>
            <pc:docMk/>
            <pc:sldMk cId="1223267926" sldId="1582"/>
            <ac:spMk id="25" creationId="{8CD336B5-6A88-4D9F-A087-7083EC7358B4}"/>
          </ac:spMkLst>
        </pc:spChg>
        <pc:spChg chg="mod">
          <ac:chgData name="Salma BEN AOUIENNE" userId="830a3314-92da-4d7a-8e27-60cafb223a56" providerId="ADAL" clId="{27F8E773-8118-4CE0-A0B3-3BC14AFE2519}" dt="2024-02-26T17:30:10.864" v="3490"/>
          <ac:spMkLst>
            <pc:docMk/>
            <pc:sldMk cId="1223267926" sldId="1582"/>
            <ac:spMk id="26" creationId="{CFB1D520-D45E-D934-0A20-90078CA5288E}"/>
          </ac:spMkLst>
        </pc:spChg>
        <pc:spChg chg="add mod">
          <ac:chgData name="Salma BEN AOUIENNE" userId="830a3314-92da-4d7a-8e27-60cafb223a56" providerId="ADAL" clId="{27F8E773-8118-4CE0-A0B3-3BC14AFE2519}" dt="2024-02-26T13:08:15.637" v="321" actId="164"/>
          <ac:spMkLst>
            <pc:docMk/>
            <pc:sldMk cId="1223267926" sldId="1582"/>
            <ac:spMk id="26" creationId="{F315274B-AAB7-6DFD-449E-D0E60CD2BF66}"/>
          </ac:spMkLst>
        </pc:spChg>
        <pc:spChg chg="add mod topLvl">
          <ac:chgData name="Salma BEN AOUIENNE" userId="830a3314-92da-4d7a-8e27-60cafb223a56" providerId="ADAL" clId="{27F8E773-8118-4CE0-A0B3-3BC14AFE2519}" dt="2024-02-26T16:14:04.674" v="2851" actId="164"/>
          <ac:spMkLst>
            <pc:docMk/>
            <pc:sldMk cId="1223267926" sldId="1582"/>
            <ac:spMk id="29" creationId="{17883E02-7283-43DA-C3A9-BC62798474B3}"/>
          </ac:spMkLst>
        </pc:spChg>
        <pc:spChg chg="add mod topLvl">
          <ac:chgData name="Salma BEN AOUIENNE" userId="830a3314-92da-4d7a-8e27-60cafb223a56" providerId="ADAL" clId="{27F8E773-8118-4CE0-A0B3-3BC14AFE2519}" dt="2024-02-26T16:14:04.674" v="2851" actId="164"/>
          <ac:spMkLst>
            <pc:docMk/>
            <pc:sldMk cId="1223267926" sldId="1582"/>
            <ac:spMk id="30" creationId="{3B4002B5-D674-7741-E934-35AC42545195}"/>
          </ac:spMkLst>
        </pc:spChg>
        <pc:spChg chg="del">
          <ac:chgData name="Salma BEN AOUIENNE" userId="830a3314-92da-4d7a-8e27-60cafb223a56" providerId="ADAL" clId="{27F8E773-8118-4CE0-A0B3-3BC14AFE2519}" dt="2024-02-26T12:49:55.160" v="80" actId="478"/>
          <ac:spMkLst>
            <pc:docMk/>
            <pc:sldMk cId="1223267926" sldId="1582"/>
            <ac:spMk id="52" creationId="{DA8948BB-6623-201B-18DE-984CCAE5979B}"/>
          </ac:spMkLst>
        </pc:spChg>
        <pc:spChg chg="del">
          <ac:chgData name="Salma BEN AOUIENNE" userId="830a3314-92da-4d7a-8e27-60cafb223a56" providerId="ADAL" clId="{27F8E773-8118-4CE0-A0B3-3BC14AFE2519}" dt="2024-02-26T12:49:57.127" v="83" actId="478"/>
          <ac:spMkLst>
            <pc:docMk/>
            <pc:sldMk cId="1223267926" sldId="1582"/>
            <ac:spMk id="60" creationId="{396A65F1-D480-EDAA-3C4A-74C477159EE1}"/>
          </ac:spMkLst>
        </pc:spChg>
        <pc:spChg chg="del">
          <ac:chgData name="Salma BEN AOUIENNE" userId="830a3314-92da-4d7a-8e27-60cafb223a56" providerId="ADAL" clId="{27F8E773-8118-4CE0-A0B3-3BC14AFE2519}" dt="2024-02-26T12:49:54.489" v="79" actId="478"/>
          <ac:spMkLst>
            <pc:docMk/>
            <pc:sldMk cId="1223267926" sldId="1582"/>
            <ac:spMk id="68" creationId="{0C72E4F9-599F-8435-237D-3A36B57F1434}"/>
          </ac:spMkLst>
        </pc:spChg>
        <pc:grpChg chg="add del mod">
          <ac:chgData name="Salma BEN AOUIENNE" userId="830a3314-92da-4d7a-8e27-60cafb223a56" providerId="ADAL" clId="{27F8E773-8118-4CE0-A0B3-3BC14AFE2519}" dt="2024-02-26T16:14:35.689" v="2858" actId="165"/>
          <ac:grpSpMkLst>
            <pc:docMk/>
            <pc:sldMk cId="1223267926" sldId="1582"/>
            <ac:grpSpMk id="3" creationId="{5021FA90-EE57-C384-AA46-0655699FC85D}"/>
          </ac:grpSpMkLst>
        </pc:grpChg>
        <pc:grpChg chg="add mod">
          <ac:chgData name="Salma BEN AOUIENNE" userId="830a3314-92da-4d7a-8e27-60cafb223a56" providerId="ADAL" clId="{27F8E773-8118-4CE0-A0B3-3BC14AFE2519}" dt="2024-02-26T16:14:52.591" v="2863" actId="164"/>
          <ac:grpSpMkLst>
            <pc:docMk/>
            <pc:sldMk cId="1223267926" sldId="1582"/>
            <ac:grpSpMk id="4" creationId="{607236B8-624C-532B-D301-B53609031E8F}"/>
          </ac:grpSpMkLst>
        </pc:grpChg>
        <pc:grpChg chg="del">
          <ac:chgData name="Salma BEN AOUIENNE" userId="830a3314-92da-4d7a-8e27-60cafb223a56" providerId="ADAL" clId="{27F8E773-8118-4CE0-A0B3-3BC14AFE2519}" dt="2024-02-26T12:49:54.489" v="79" actId="478"/>
          <ac:grpSpMkLst>
            <pc:docMk/>
            <pc:sldMk cId="1223267926" sldId="1582"/>
            <ac:grpSpMk id="4" creationId="{E75B85F6-BDA2-A2D4-7CC3-947D02274C1B}"/>
          </ac:grpSpMkLst>
        </pc:grpChg>
        <pc:grpChg chg="add mod">
          <ac:chgData name="Salma BEN AOUIENNE" userId="830a3314-92da-4d7a-8e27-60cafb223a56" providerId="ADAL" clId="{27F8E773-8118-4CE0-A0B3-3BC14AFE2519}" dt="2024-02-26T16:14:45.300" v="2862" actId="164"/>
          <ac:grpSpMkLst>
            <pc:docMk/>
            <pc:sldMk cId="1223267926" sldId="1582"/>
            <ac:grpSpMk id="8" creationId="{2A72331B-116A-CFDE-E192-9598853B8127}"/>
          </ac:grpSpMkLst>
        </pc:grpChg>
        <pc:grpChg chg="add mod">
          <ac:chgData name="Salma BEN AOUIENNE" userId="830a3314-92da-4d7a-8e27-60cafb223a56" providerId="ADAL" clId="{27F8E773-8118-4CE0-A0B3-3BC14AFE2519}" dt="2024-02-26T17:07:39.928" v="3389" actId="1076"/>
          <ac:grpSpMkLst>
            <pc:docMk/>
            <pc:sldMk cId="1223267926" sldId="1582"/>
            <ac:grpSpMk id="9" creationId="{40E2158B-0904-CE5E-76C4-2090F61BC60B}"/>
          </ac:grpSpMkLst>
        </pc:grpChg>
        <pc:grpChg chg="add mod">
          <ac:chgData name="Salma BEN AOUIENNE" userId="830a3314-92da-4d7a-8e27-60cafb223a56" providerId="ADAL" clId="{27F8E773-8118-4CE0-A0B3-3BC14AFE2519}" dt="2024-02-26T17:08:49.391" v="3422" actId="1076"/>
          <ac:grpSpMkLst>
            <pc:docMk/>
            <pc:sldMk cId="1223267926" sldId="1582"/>
            <ac:grpSpMk id="10" creationId="{CD9DA54F-DFA2-E3DD-8FC3-35612BC79845}"/>
          </ac:grpSpMkLst>
        </pc:grpChg>
        <pc:grpChg chg="add del">
          <ac:chgData name="Salma BEN AOUIENNE" userId="830a3314-92da-4d7a-8e27-60cafb223a56" providerId="ADAL" clId="{27F8E773-8118-4CE0-A0B3-3BC14AFE2519}" dt="2024-02-26T16:16:20.833" v="2897" actId="21"/>
          <ac:grpSpMkLst>
            <pc:docMk/>
            <pc:sldMk cId="1223267926" sldId="1582"/>
            <ac:grpSpMk id="23" creationId="{8603B913-A984-1D2B-C76B-3425DBA8E8E9}"/>
          </ac:grpSpMkLst>
        </pc:grpChg>
        <pc:grpChg chg="add del mod">
          <ac:chgData name="Salma BEN AOUIENNE" userId="830a3314-92da-4d7a-8e27-60cafb223a56" providerId="ADAL" clId="{27F8E773-8118-4CE0-A0B3-3BC14AFE2519}" dt="2024-02-26T17:30:12.191" v="3491" actId="21"/>
          <ac:grpSpMkLst>
            <pc:docMk/>
            <pc:sldMk cId="1223267926" sldId="1582"/>
            <ac:grpSpMk id="24" creationId="{3CCAA9B3-F456-497F-926B-F7CF5CD8DFA9}"/>
          </ac:grpSpMkLst>
        </pc:grpChg>
        <pc:grpChg chg="add mod">
          <ac:chgData name="Salma BEN AOUIENNE" userId="830a3314-92da-4d7a-8e27-60cafb223a56" providerId="ADAL" clId="{27F8E773-8118-4CE0-A0B3-3BC14AFE2519}" dt="2024-02-26T13:08:15.637" v="321" actId="164"/>
          <ac:grpSpMkLst>
            <pc:docMk/>
            <pc:sldMk cId="1223267926" sldId="1582"/>
            <ac:grpSpMk id="27" creationId="{49D8A15B-CD02-532A-D951-D7D7D8FCD3FA}"/>
          </ac:grpSpMkLst>
        </pc:grpChg>
        <pc:grpChg chg="add mod">
          <ac:chgData name="Salma BEN AOUIENNE" userId="830a3314-92da-4d7a-8e27-60cafb223a56" providerId="ADAL" clId="{27F8E773-8118-4CE0-A0B3-3BC14AFE2519}" dt="2024-02-26T13:08:15.637" v="321" actId="164"/>
          <ac:grpSpMkLst>
            <pc:docMk/>
            <pc:sldMk cId="1223267926" sldId="1582"/>
            <ac:grpSpMk id="28" creationId="{8603B913-A984-1D2B-C76B-3425DBA8E8E9}"/>
          </ac:grpSpMkLst>
        </pc:grpChg>
        <pc:grpChg chg="add del mod ord">
          <ac:chgData name="Salma BEN AOUIENNE" userId="830a3314-92da-4d7a-8e27-60cafb223a56" providerId="ADAL" clId="{27F8E773-8118-4CE0-A0B3-3BC14AFE2519}" dt="2024-02-26T16:14:02.303" v="2850" actId="165"/>
          <ac:grpSpMkLst>
            <pc:docMk/>
            <pc:sldMk cId="1223267926" sldId="1582"/>
            <ac:grpSpMk id="32" creationId="{FB32E426-36E7-4415-2D50-A95EF9E08064}"/>
          </ac:grpSpMkLst>
        </pc:grpChg>
        <pc:grpChg chg="add del mod topLvl">
          <ac:chgData name="Salma BEN AOUIENNE" userId="830a3314-92da-4d7a-8e27-60cafb223a56" providerId="ADAL" clId="{27F8E773-8118-4CE0-A0B3-3BC14AFE2519}" dt="2024-02-26T16:14:39.817" v="2859" actId="165"/>
          <ac:grpSpMkLst>
            <pc:docMk/>
            <pc:sldMk cId="1223267926" sldId="1582"/>
            <ac:grpSpMk id="33" creationId="{3877268A-C693-392D-1A3A-3FDA5B2C5CD7}"/>
          </ac:grpSpMkLst>
        </pc:grpChg>
        <pc:picChg chg="mod">
          <ac:chgData name="Salma BEN AOUIENNE" userId="830a3314-92da-4d7a-8e27-60cafb223a56" providerId="ADAL" clId="{27F8E773-8118-4CE0-A0B3-3BC14AFE2519}" dt="2024-02-26T13:07:30.674" v="312"/>
          <ac:picMkLst>
            <pc:docMk/>
            <pc:sldMk cId="1223267926" sldId="1582"/>
            <ac:picMk id="25" creationId="{C82A71AB-94C9-D0D6-5612-D774E2B1E001}"/>
          </ac:picMkLst>
        </pc:picChg>
        <pc:picChg chg="add del mod">
          <ac:chgData name="Salma BEN AOUIENNE" userId="830a3314-92da-4d7a-8e27-60cafb223a56" providerId="ADAL" clId="{27F8E773-8118-4CE0-A0B3-3BC14AFE2519}" dt="2024-02-26T12:59:51.397" v="196" actId="478"/>
          <ac:picMkLst>
            <pc:docMk/>
            <pc:sldMk cId="1223267926" sldId="1582"/>
            <ac:picMk id="26" creationId="{54A8E6CF-90D7-CD6B-3FC2-7E52FEB7EB42}"/>
          </ac:picMkLst>
        </pc:picChg>
        <pc:picChg chg="add del mod ord modCrop">
          <ac:chgData name="Salma BEN AOUIENNE" userId="830a3314-92da-4d7a-8e27-60cafb223a56" providerId="ADAL" clId="{27F8E773-8118-4CE0-A0B3-3BC14AFE2519}" dt="2024-02-26T13:01:32.818" v="223" actId="21"/>
          <ac:picMkLst>
            <pc:docMk/>
            <pc:sldMk cId="1223267926" sldId="1582"/>
            <ac:picMk id="28" creationId="{3FF19D90-3EEE-14FC-6B50-44C2CDF8686B}"/>
          </ac:picMkLst>
        </pc:picChg>
        <pc:picChg chg="add mod topLvl">
          <ac:chgData name="Salma BEN AOUIENNE" userId="830a3314-92da-4d7a-8e27-60cafb223a56" providerId="ADAL" clId="{27F8E773-8118-4CE0-A0B3-3BC14AFE2519}" dt="2024-02-26T16:50:20.207" v="3256" actId="1076"/>
          <ac:picMkLst>
            <pc:docMk/>
            <pc:sldMk cId="1223267926" sldId="1582"/>
            <ac:picMk id="31" creationId="{3FF19D90-3EEE-14FC-6B50-44C2CDF8686B}"/>
          </ac:picMkLst>
        </pc:picChg>
        <pc:picChg chg="add mod">
          <ac:chgData name="Salma BEN AOUIENNE" userId="830a3314-92da-4d7a-8e27-60cafb223a56" providerId="ADAL" clId="{27F8E773-8118-4CE0-A0B3-3BC14AFE2519}" dt="2024-02-26T17:08:14.924" v="3417" actId="1076"/>
          <ac:picMkLst>
            <pc:docMk/>
            <pc:sldMk cId="1223267926" sldId="1582"/>
            <ac:picMk id="43" creationId="{1167A0F4-890B-A954-3C5C-9A2FA7B9165D}"/>
          </ac:picMkLst>
        </pc:picChg>
        <pc:picChg chg="add del mod">
          <ac:chgData name="Salma BEN AOUIENNE" userId="830a3314-92da-4d7a-8e27-60cafb223a56" providerId="ADAL" clId="{27F8E773-8118-4CE0-A0B3-3BC14AFE2519}" dt="2024-02-26T17:09:00.461" v="3427" actId="21"/>
          <ac:picMkLst>
            <pc:docMk/>
            <pc:sldMk cId="1223267926" sldId="1582"/>
            <ac:picMk id="44" creationId="{1B7AA29A-9609-12E4-D35D-4BB3C3C0E7FF}"/>
          </ac:picMkLst>
        </pc:picChg>
        <pc:picChg chg="del">
          <ac:chgData name="Salma BEN AOUIENNE" userId="830a3314-92da-4d7a-8e27-60cafb223a56" providerId="ADAL" clId="{27F8E773-8118-4CE0-A0B3-3BC14AFE2519}" dt="2024-02-26T12:50:03.200" v="90" actId="478"/>
          <ac:picMkLst>
            <pc:docMk/>
            <pc:sldMk cId="1223267926" sldId="1582"/>
            <ac:picMk id="86" creationId="{53E8FC43-7F91-7110-3650-C4B907FDC36E}"/>
          </ac:picMkLst>
        </pc:picChg>
        <pc:cxnChg chg="mod">
          <ac:chgData name="Salma BEN AOUIENNE" userId="830a3314-92da-4d7a-8e27-60cafb223a56" providerId="ADAL" clId="{27F8E773-8118-4CE0-A0B3-3BC14AFE2519}" dt="2024-02-26T12:55:11.385" v="133" actId="208"/>
          <ac:cxnSpMkLst>
            <pc:docMk/>
            <pc:sldMk cId="1223267926" sldId="1582"/>
            <ac:cxnSpMk id="11" creationId="{8F753DBE-08F9-FA05-3ADB-35F0F2926CAA}"/>
          </ac:cxnSpMkLst>
        </pc:cxnChg>
        <pc:cxnChg chg="mod">
          <ac:chgData name="Salma BEN AOUIENNE" userId="830a3314-92da-4d7a-8e27-60cafb223a56" providerId="ADAL" clId="{27F8E773-8118-4CE0-A0B3-3BC14AFE2519}" dt="2024-02-26T12:55:11.385" v="133" actId="208"/>
          <ac:cxnSpMkLst>
            <pc:docMk/>
            <pc:sldMk cId="1223267926" sldId="1582"/>
            <ac:cxnSpMk id="12" creationId="{21E95AD4-A393-77FE-29BB-7295EF05A769}"/>
          </ac:cxnSpMkLst>
        </pc:cxnChg>
        <pc:cxnChg chg="del">
          <ac:chgData name="Salma BEN AOUIENNE" userId="830a3314-92da-4d7a-8e27-60cafb223a56" providerId="ADAL" clId="{27F8E773-8118-4CE0-A0B3-3BC14AFE2519}" dt="2024-02-26T12:49:58.791" v="85" actId="478"/>
          <ac:cxnSpMkLst>
            <pc:docMk/>
            <pc:sldMk cId="1223267926" sldId="1582"/>
            <ac:cxnSpMk id="14" creationId="{A2457B86-20DA-59DE-18E8-7DF0794B2D0E}"/>
          </ac:cxnSpMkLst>
        </pc:cxnChg>
        <pc:cxnChg chg="del">
          <ac:chgData name="Salma BEN AOUIENNE" userId="830a3314-92da-4d7a-8e27-60cafb223a56" providerId="ADAL" clId="{27F8E773-8118-4CE0-A0B3-3BC14AFE2519}" dt="2024-02-26T12:50:01.011" v="88" actId="478"/>
          <ac:cxnSpMkLst>
            <pc:docMk/>
            <pc:sldMk cId="1223267926" sldId="1582"/>
            <ac:cxnSpMk id="83" creationId="{6B0A8A3E-0329-608D-388F-1DA9E390ED67}"/>
          </ac:cxnSpMkLst>
        </pc:cxnChg>
      </pc:sldChg>
      <pc:sldChg chg="addSp delSp modSp new mod addAnim delAnim modAnim modNotesTx">
        <pc:chgData name="Salma BEN AOUIENNE" userId="830a3314-92da-4d7a-8e27-60cafb223a56" providerId="ADAL" clId="{27F8E773-8118-4CE0-A0B3-3BC14AFE2519}" dt="2024-02-26T16:52:43.158" v="3273"/>
        <pc:sldMkLst>
          <pc:docMk/>
          <pc:sldMk cId="4294016531" sldId="1583"/>
        </pc:sldMkLst>
        <pc:spChg chg="mod">
          <ac:chgData name="Salma BEN AOUIENNE" userId="830a3314-92da-4d7a-8e27-60cafb223a56" providerId="ADAL" clId="{27F8E773-8118-4CE0-A0B3-3BC14AFE2519}" dt="2024-02-26T13:20:48.854" v="555" actId="1035"/>
          <ac:spMkLst>
            <pc:docMk/>
            <pc:sldMk cId="4294016531" sldId="1583"/>
            <ac:spMk id="2" creationId="{99A139A2-DD84-11DA-6987-02807D11AB21}"/>
          </ac:spMkLst>
        </pc:spChg>
        <pc:spChg chg="del">
          <ac:chgData name="Salma BEN AOUIENNE" userId="830a3314-92da-4d7a-8e27-60cafb223a56" providerId="ADAL" clId="{27F8E773-8118-4CE0-A0B3-3BC14AFE2519}" dt="2024-02-26T13:09:00.948" v="330" actId="478"/>
          <ac:spMkLst>
            <pc:docMk/>
            <pc:sldMk cId="4294016531" sldId="1583"/>
            <ac:spMk id="3" creationId="{6A881582-1059-A724-3916-DE38FA2D9C2A}"/>
          </ac:spMkLst>
        </pc:spChg>
        <pc:spChg chg="add del mod ord">
          <ac:chgData name="Salma BEN AOUIENNE" userId="830a3314-92da-4d7a-8e27-60cafb223a56" providerId="ADAL" clId="{27F8E773-8118-4CE0-A0B3-3BC14AFE2519}" dt="2024-02-26T16:19:28.694" v="2952" actId="21"/>
          <ac:spMkLst>
            <pc:docMk/>
            <pc:sldMk cId="4294016531" sldId="1583"/>
            <ac:spMk id="4" creationId="{0F9FA42F-24E4-9DA8-4EDE-68E47B17DFDB}"/>
          </ac:spMkLst>
        </pc:spChg>
        <pc:spChg chg="mod">
          <ac:chgData name="Salma BEN AOUIENNE" userId="830a3314-92da-4d7a-8e27-60cafb223a56" providerId="ADAL" clId="{27F8E773-8118-4CE0-A0B3-3BC14AFE2519}" dt="2024-02-26T13:31:37.092" v="714"/>
          <ac:spMkLst>
            <pc:docMk/>
            <pc:sldMk cId="4294016531" sldId="1583"/>
            <ac:spMk id="4" creationId="{1FD0EFD0-3EF0-E11D-3D38-34991E089789}"/>
          </ac:spMkLst>
        </pc:spChg>
        <pc:spChg chg="add mod">
          <ac:chgData name="Salma BEN AOUIENNE" userId="830a3314-92da-4d7a-8e27-60cafb223a56" providerId="ADAL" clId="{27F8E773-8118-4CE0-A0B3-3BC14AFE2519}" dt="2024-02-26T16:18:42.475" v="2940" actId="164"/>
          <ac:spMkLst>
            <pc:docMk/>
            <pc:sldMk cId="4294016531" sldId="1583"/>
            <ac:spMk id="6" creationId="{D219250B-4440-99DA-D818-D05FF3825F3A}"/>
          </ac:spMkLst>
        </pc:spChg>
        <pc:spChg chg="add mod">
          <ac:chgData name="Salma BEN AOUIENNE" userId="830a3314-92da-4d7a-8e27-60cafb223a56" providerId="ADAL" clId="{27F8E773-8118-4CE0-A0B3-3BC14AFE2519}" dt="2024-02-26T16:18:42.475" v="2940" actId="164"/>
          <ac:spMkLst>
            <pc:docMk/>
            <pc:sldMk cId="4294016531" sldId="1583"/>
            <ac:spMk id="7" creationId="{411A869A-A6DD-3010-74F6-A614D61B851F}"/>
          </ac:spMkLst>
        </pc:spChg>
        <pc:spChg chg="add del mod topLvl">
          <ac:chgData name="Salma BEN AOUIENNE" userId="830a3314-92da-4d7a-8e27-60cafb223a56" providerId="ADAL" clId="{27F8E773-8118-4CE0-A0B3-3BC14AFE2519}" dt="2024-02-26T13:15:46.855" v="470" actId="21"/>
          <ac:spMkLst>
            <pc:docMk/>
            <pc:sldMk cId="4294016531" sldId="1583"/>
            <ac:spMk id="7" creationId="{A70F0B62-75AF-16E0-0EBC-D110870A3A33}"/>
          </ac:spMkLst>
        </pc:spChg>
        <pc:spChg chg="mod">
          <ac:chgData name="Salma BEN AOUIENNE" userId="830a3314-92da-4d7a-8e27-60cafb223a56" providerId="ADAL" clId="{27F8E773-8118-4CE0-A0B3-3BC14AFE2519}" dt="2024-02-26T13:31:37.092" v="714"/>
          <ac:spMkLst>
            <pc:docMk/>
            <pc:sldMk cId="4294016531" sldId="1583"/>
            <ac:spMk id="8" creationId="{9ED77FF1-DBE5-4CEF-8123-B59CD0D8E329}"/>
          </ac:spMkLst>
        </pc:spChg>
        <pc:spChg chg="mod">
          <ac:chgData name="Salma BEN AOUIENNE" userId="830a3314-92da-4d7a-8e27-60cafb223a56" providerId="ADAL" clId="{27F8E773-8118-4CE0-A0B3-3BC14AFE2519}" dt="2024-02-26T13:31:37.092" v="714"/>
          <ac:spMkLst>
            <pc:docMk/>
            <pc:sldMk cId="4294016531" sldId="1583"/>
            <ac:spMk id="9" creationId="{7B377CE5-60E8-5D17-2AAD-C4AD07384FE8}"/>
          </ac:spMkLst>
        </pc:spChg>
        <pc:spChg chg="add del mod">
          <ac:chgData name="Salma BEN AOUIENNE" userId="830a3314-92da-4d7a-8e27-60cafb223a56" providerId="ADAL" clId="{27F8E773-8118-4CE0-A0B3-3BC14AFE2519}" dt="2024-02-26T16:19:28.694" v="2952" actId="21"/>
          <ac:spMkLst>
            <pc:docMk/>
            <pc:sldMk cId="4294016531" sldId="1583"/>
            <ac:spMk id="9" creationId="{8C2AA9CF-E50A-DA9E-18F6-1173409A411C}"/>
          </ac:spMkLst>
        </pc:spChg>
        <pc:spChg chg="add mod">
          <ac:chgData name="Salma BEN AOUIENNE" userId="830a3314-92da-4d7a-8e27-60cafb223a56" providerId="ADAL" clId="{27F8E773-8118-4CE0-A0B3-3BC14AFE2519}" dt="2024-02-26T16:19:16.495" v="2948"/>
          <ac:spMkLst>
            <pc:docMk/>
            <pc:sldMk cId="4294016531" sldId="1583"/>
            <ac:spMk id="10" creationId="{A531321E-0D8C-79AD-F045-B0086C7A9A0E}"/>
          </ac:spMkLst>
        </pc:spChg>
        <pc:spChg chg="add del mod">
          <ac:chgData name="Salma BEN AOUIENNE" userId="830a3314-92da-4d7a-8e27-60cafb223a56" providerId="ADAL" clId="{27F8E773-8118-4CE0-A0B3-3BC14AFE2519}" dt="2024-02-26T13:19:30.836" v="535" actId="21"/>
          <ac:spMkLst>
            <pc:docMk/>
            <pc:sldMk cId="4294016531" sldId="1583"/>
            <ac:spMk id="10" creationId="{B3C83E99-6F5E-FADA-33B3-AEFD0C4CD79D}"/>
          </ac:spMkLst>
        </pc:spChg>
        <pc:spChg chg="add del mod">
          <ac:chgData name="Salma BEN AOUIENNE" userId="830a3314-92da-4d7a-8e27-60cafb223a56" providerId="ADAL" clId="{27F8E773-8118-4CE0-A0B3-3BC14AFE2519}" dt="2024-02-26T15:05:17.811" v="1651" actId="478"/>
          <ac:spMkLst>
            <pc:docMk/>
            <pc:sldMk cId="4294016531" sldId="1583"/>
            <ac:spMk id="10" creationId="{C8F0D9BA-AA80-1A40-9D54-B7B8E580D894}"/>
          </ac:spMkLst>
        </pc:spChg>
        <pc:spChg chg="add del mod">
          <ac:chgData name="Salma BEN AOUIENNE" userId="830a3314-92da-4d7a-8e27-60cafb223a56" providerId="ADAL" clId="{27F8E773-8118-4CE0-A0B3-3BC14AFE2519}" dt="2024-02-26T15:06:23.829" v="1688"/>
          <ac:spMkLst>
            <pc:docMk/>
            <pc:sldMk cId="4294016531" sldId="1583"/>
            <ac:spMk id="11" creationId="{1FDB40FE-7AA8-F144-E3A0-A16C28BD7BB1}"/>
          </ac:spMkLst>
        </pc:spChg>
        <pc:spChg chg="mod">
          <ac:chgData name="Salma BEN AOUIENNE" userId="830a3314-92da-4d7a-8e27-60cafb223a56" providerId="ADAL" clId="{27F8E773-8118-4CE0-A0B3-3BC14AFE2519}" dt="2024-02-26T13:31:37.092" v="714"/>
          <ac:spMkLst>
            <pc:docMk/>
            <pc:sldMk cId="4294016531" sldId="1583"/>
            <ac:spMk id="12" creationId="{414405E2-3B37-3306-D40A-5F6110414DAC}"/>
          </ac:spMkLst>
        </pc:spChg>
        <pc:spChg chg="add del mod">
          <ac:chgData name="Salma BEN AOUIENNE" userId="830a3314-92da-4d7a-8e27-60cafb223a56" providerId="ADAL" clId="{27F8E773-8118-4CE0-A0B3-3BC14AFE2519}" dt="2024-02-26T16:19:15.902" v="2947" actId="21"/>
          <ac:spMkLst>
            <pc:docMk/>
            <pc:sldMk cId="4294016531" sldId="1583"/>
            <ac:spMk id="12" creationId="{A531321E-0D8C-79AD-F045-B0086C7A9A0E}"/>
          </ac:spMkLst>
        </pc:spChg>
        <pc:spChg chg="add mod topLvl">
          <ac:chgData name="Salma BEN AOUIENNE" userId="830a3314-92da-4d7a-8e27-60cafb223a56" providerId="ADAL" clId="{27F8E773-8118-4CE0-A0B3-3BC14AFE2519}" dt="2024-02-26T16:19:44.864" v="2960" actId="165"/>
          <ac:spMkLst>
            <pc:docMk/>
            <pc:sldMk cId="4294016531" sldId="1583"/>
            <ac:spMk id="13" creationId="{0F9FA42F-24E4-9DA8-4EDE-68E47B17DFDB}"/>
          </ac:spMkLst>
        </pc:spChg>
        <pc:spChg chg="add del mod">
          <ac:chgData name="Salma BEN AOUIENNE" userId="830a3314-92da-4d7a-8e27-60cafb223a56" providerId="ADAL" clId="{27F8E773-8118-4CE0-A0B3-3BC14AFE2519}" dt="2024-02-26T15:05:18.601" v="1652" actId="478"/>
          <ac:spMkLst>
            <pc:docMk/>
            <pc:sldMk cId="4294016531" sldId="1583"/>
            <ac:spMk id="13" creationId="{B65FE2F9-15F7-452A-AC87-F65C95BAED9E}"/>
          </ac:spMkLst>
        </pc:spChg>
        <pc:spChg chg="add del mod">
          <ac:chgData name="Salma BEN AOUIENNE" userId="830a3314-92da-4d7a-8e27-60cafb223a56" providerId="ADAL" clId="{27F8E773-8118-4CE0-A0B3-3BC14AFE2519}" dt="2024-02-26T15:05:40.724" v="1660" actId="478"/>
          <ac:spMkLst>
            <pc:docMk/>
            <pc:sldMk cId="4294016531" sldId="1583"/>
            <ac:spMk id="14" creationId="{01BB5491-09C6-262C-44AB-C20C51C9603D}"/>
          </ac:spMkLst>
        </pc:spChg>
        <pc:spChg chg="add del mod">
          <ac:chgData name="Salma BEN AOUIENNE" userId="830a3314-92da-4d7a-8e27-60cafb223a56" providerId="ADAL" clId="{27F8E773-8118-4CE0-A0B3-3BC14AFE2519}" dt="2024-02-26T15:05:37.176" v="1658" actId="478"/>
          <ac:spMkLst>
            <pc:docMk/>
            <pc:sldMk cId="4294016531" sldId="1583"/>
            <ac:spMk id="15" creationId="{6432C0F9-58B7-EE87-44F0-F3902BF006EF}"/>
          </ac:spMkLst>
        </pc:spChg>
        <pc:spChg chg="add mod topLvl">
          <ac:chgData name="Salma BEN AOUIENNE" userId="830a3314-92da-4d7a-8e27-60cafb223a56" providerId="ADAL" clId="{27F8E773-8118-4CE0-A0B3-3BC14AFE2519}" dt="2024-02-26T16:19:44.864" v="2960" actId="165"/>
          <ac:spMkLst>
            <pc:docMk/>
            <pc:sldMk cId="4294016531" sldId="1583"/>
            <ac:spMk id="15" creationId="{8C2AA9CF-E50A-DA9E-18F6-1173409A411C}"/>
          </ac:spMkLst>
        </pc:spChg>
        <pc:spChg chg="add del">
          <ac:chgData name="Salma BEN AOUIENNE" userId="830a3314-92da-4d7a-8e27-60cafb223a56" providerId="ADAL" clId="{27F8E773-8118-4CE0-A0B3-3BC14AFE2519}" dt="2024-02-26T13:10:34.330" v="361" actId="22"/>
          <ac:spMkLst>
            <pc:docMk/>
            <pc:sldMk cId="4294016531" sldId="1583"/>
            <ac:spMk id="16" creationId="{1B105A2C-B597-FA53-F71D-98EB2B2516CD}"/>
          </ac:spMkLst>
        </pc:spChg>
        <pc:spChg chg="add del mod">
          <ac:chgData name="Salma BEN AOUIENNE" userId="830a3314-92da-4d7a-8e27-60cafb223a56" providerId="ADAL" clId="{27F8E773-8118-4CE0-A0B3-3BC14AFE2519}" dt="2024-02-26T16:19:28.694" v="2952" actId="21"/>
          <ac:spMkLst>
            <pc:docMk/>
            <pc:sldMk cId="4294016531" sldId="1583"/>
            <ac:spMk id="16" creationId="{A4EBE568-99AE-CEC2-27F9-3AF2FA13DDD0}"/>
          </ac:spMkLst>
        </pc:spChg>
        <pc:spChg chg="add del mod">
          <ac:chgData name="Salma BEN AOUIENNE" userId="830a3314-92da-4d7a-8e27-60cafb223a56" providerId="ADAL" clId="{27F8E773-8118-4CE0-A0B3-3BC14AFE2519}" dt="2024-02-26T15:06:23.827" v="1684"/>
          <ac:spMkLst>
            <pc:docMk/>
            <pc:sldMk cId="4294016531" sldId="1583"/>
            <ac:spMk id="17" creationId="{7A442338-EB29-3C90-C17E-72EB43F3DFCE}"/>
          </ac:spMkLst>
        </pc:spChg>
        <pc:spChg chg="add mod topLvl">
          <ac:chgData name="Salma BEN AOUIENNE" userId="830a3314-92da-4d7a-8e27-60cafb223a56" providerId="ADAL" clId="{27F8E773-8118-4CE0-A0B3-3BC14AFE2519}" dt="2024-02-26T16:19:44.864" v="2960" actId="165"/>
          <ac:spMkLst>
            <pc:docMk/>
            <pc:sldMk cId="4294016531" sldId="1583"/>
            <ac:spMk id="17" creationId="{A4EBE568-99AE-CEC2-27F9-3AF2FA13DDD0}"/>
          </ac:spMkLst>
        </pc:spChg>
        <pc:spChg chg="add del mod">
          <ac:chgData name="Salma BEN AOUIENNE" userId="830a3314-92da-4d7a-8e27-60cafb223a56" providerId="ADAL" clId="{27F8E773-8118-4CE0-A0B3-3BC14AFE2519}" dt="2024-02-26T13:14:26.195" v="428" actId="478"/>
          <ac:spMkLst>
            <pc:docMk/>
            <pc:sldMk cId="4294016531" sldId="1583"/>
            <ac:spMk id="17" creationId="{E880E2ED-BF5A-4929-54AC-D9559D4BE5F8}"/>
          </ac:spMkLst>
        </pc:spChg>
        <pc:spChg chg="add del mod">
          <ac:chgData name="Salma BEN AOUIENNE" userId="830a3314-92da-4d7a-8e27-60cafb223a56" providerId="ADAL" clId="{27F8E773-8118-4CE0-A0B3-3BC14AFE2519}" dt="2024-02-26T15:06:23.828" v="1686"/>
          <ac:spMkLst>
            <pc:docMk/>
            <pc:sldMk cId="4294016531" sldId="1583"/>
            <ac:spMk id="18" creationId="{18BB1E17-70A9-8FAC-7D45-835BA01F5FE5}"/>
          </ac:spMkLst>
        </pc:spChg>
        <pc:spChg chg="add del mod">
          <ac:chgData name="Salma BEN AOUIENNE" userId="830a3314-92da-4d7a-8e27-60cafb223a56" providerId="ADAL" clId="{27F8E773-8118-4CE0-A0B3-3BC14AFE2519}" dt="2024-02-26T13:14:19.146" v="426" actId="478"/>
          <ac:spMkLst>
            <pc:docMk/>
            <pc:sldMk cId="4294016531" sldId="1583"/>
            <ac:spMk id="18" creationId="{9C0F5432-3871-2414-D305-1E5BB831370B}"/>
          </ac:spMkLst>
        </pc:spChg>
        <pc:spChg chg="mod">
          <ac:chgData name="Salma BEN AOUIENNE" userId="830a3314-92da-4d7a-8e27-60cafb223a56" providerId="ADAL" clId="{27F8E773-8118-4CE0-A0B3-3BC14AFE2519}" dt="2024-02-26T13:31:37.092" v="714"/>
          <ac:spMkLst>
            <pc:docMk/>
            <pc:sldMk cId="4294016531" sldId="1583"/>
            <ac:spMk id="19" creationId="{B0387617-8CDB-6B7F-2389-CC572248C8B8}"/>
          </ac:spMkLst>
        </pc:spChg>
        <pc:spChg chg="add del mod">
          <ac:chgData name="Salma BEN AOUIENNE" userId="830a3314-92da-4d7a-8e27-60cafb223a56" providerId="ADAL" clId="{27F8E773-8118-4CE0-A0B3-3BC14AFE2519}" dt="2024-02-26T13:15:08.686" v="445" actId="478"/>
          <ac:spMkLst>
            <pc:docMk/>
            <pc:sldMk cId="4294016531" sldId="1583"/>
            <ac:spMk id="19" creationId="{F45578CA-F943-4226-8B71-3ED3E190C964}"/>
          </ac:spMkLst>
        </pc:spChg>
        <pc:spChg chg="add del mod">
          <ac:chgData name="Salma BEN AOUIENNE" userId="830a3314-92da-4d7a-8e27-60cafb223a56" providerId="ADAL" clId="{27F8E773-8118-4CE0-A0B3-3BC14AFE2519}" dt="2024-02-26T16:19:28.694" v="2952" actId="21"/>
          <ac:spMkLst>
            <pc:docMk/>
            <pc:sldMk cId="4294016531" sldId="1583"/>
            <ac:spMk id="20" creationId="{5EF13D01-87DB-B7CB-1A17-F7A92D9844D6}"/>
          </ac:spMkLst>
        </pc:spChg>
        <pc:spChg chg="add del mod">
          <ac:chgData name="Salma BEN AOUIENNE" userId="830a3314-92da-4d7a-8e27-60cafb223a56" providerId="ADAL" clId="{27F8E773-8118-4CE0-A0B3-3BC14AFE2519}" dt="2024-02-26T15:03:01.014" v="1579" actId="21"/>
          <ac:spMkLst>
            <pc:docMk/>
            <pc:sldMk cId="4294016531" sldId="1583"/>
            <ac:spMk id="21" creationId="{411A869A-A6DD-3010-74F6-A614D61B851F}"/>
          </ac:spMkLst>
        </pc:spChg>
        <pc:spChg chg="add mod topLvl">
          <ac:chgData name="Salma BEN AOUIENNE" userId="830a3314-92da-4d7a-8e27-60cafb223a56" providerId="ADAL" clId="{27F8E773-8118-4CE0-A0B3-3BC14AFE2519}" dt="2024-02-26T16:19:44.864" v="2960" actId="165"/>
          <ac:spMkLst>
            <pc:docMk/>
            <pc:sldMk cId="4294016531" sldId="1583"/>
            <ac:spMk id="21" creationId="{5EF13D01-87DB-B7CB-1A17-F7A92D9844D6}"/>
          </ac:spMkLst>
        </pc:spChg>
        <pc:spChg chg="add del mod">
          <ac:chgData name="Salma BEN AOUIENNE" userId="830a3314-92da-4d7a-8e27-60cafb223a56" providerId="ADAL" clId="{27F8E773-8118-4CE0-A0B3-3BC14AFE2519}" dt="2024-02-26T15:07:56.014" v="1716" actId="478"/>
          <ac:spMkLst>
            <pc:docMk/>
            <pc:sldMk cId="4294016531" sldId="1583"/>
            <ac:spMk id="22" creationId="{11A172FC-746E-2E2A-D9F6-C84C9B7CA780}"/>
          </ac:spMkLst>
        </pc:spChg>
        <pc:spChg chg="add del mod ord">
          <ac:chgData name="Salma BEN AOUIENNE" userId="830a3314-92da-4d7a-8e27-60cafb223a56" providerId="ADAL" clId="{27F8E773-8118-4CE0-A0B3-3BC14AFE2519}" dt="2024-02-26T13:19:30.836" v="535" actId="21"/>
          <ac:spMkLst>
            <pc:docMk/>
            <pc:sldMk cId="4294016531" sldId="1583"/>
            <ac:spMk id="22" creationId="{A70F0B62-75AF-16E0-0EBC-D110870A3A33}"/>
          </ac:spMkLst>
        </pc:spChg>
        <pc:spChg chg="add mod topLvl">
          <ac:chgData name="Salma BEN AOUIENNE" userId="830a3314-92da-4d7a-8e27-60cafb223a56" providerId="ADAL" clId="{27F8E773-8118-4CE0-A0B3-3BC14AFE2519}" dt="2024-02-26T16:19:44.864" v="2960" actId="165"/>
          <ac:spMkLst>
            <pc:docMk/>
            <pc:sldMk cId="4294016531" sldId="1583"/>
            <ac:spMk id="22" creationId="{F9C23F8F-3F3A-1C7C-80AA-3DCAE757B9E8}"/>
          </ac:spMkLst>
        </pc:spChg>
        <pc:spChg chg="add mod topLvl">
          <ac:chgData name="Salma BEN AOUIENNE" userId="830a3314-92da-4d7a-8e27-60cafb223a56" providerId="ADAL" clId="{27F8E773-8118-4CE0-A0B3-3BC14AFE2519}" dt="2024-02-26T16:21:23.837" v="2985" actId="1076"/>
          <ac:spMkLst>
            <pc:docMk/>
            <pc:sldMk cId="4294016531" sldId="1583"/>
            <ac:spMk id="23" creationId="{7FE46C30-019E-C305-3910-934550A81056}"/>
          </ac:spMkLst>
        </pc:spChg>
        <pc:spChg chg="add del mod">
          <ac:chgData name="Salma BEN AOUIENNE" userId="830a3314-92da-4d7a-8e27-60cafb223a56" providerId="ADAL" clId="{27F8E773-8118-4CE0-A0B3-3BC14AFE2519}" dt="2024-02-26T15:05:29.670" v="1656" actId="478"/>
          <ac:spMkLst>
            <pc:docMk/>
            <pc:sldMk cId="4294016531" sldId="1583"/>
            <ac:spMk id="23" creationId="{D7628C35-06F8-9772-7361-1124CF5F9247}"/>
          </ac:spMkLst>
        </pc:spChg>
        <pc:spChg chg="add del mod ord">
          <ac:chgData name="Salma BEN AOUIENNE" userId="830a3314-92da-4d7a-8e27-60cafb223a56" providerId="ADAL" clId="{27F8E773-8118-4CE0-A0B3-3BC14AFE2519}" dt="2024-02-26T13:19:35.365" v="538" actId="21"/>
          <ac:spMkLst>
            <pc:docMk/>
            <pc:sldMk cId="4294016531" sldId="1583"/>
            <ac:spMk id="23" creationId="{EFE05A8C-017C-7E5F-7BCB-08BB3A4B34DC}"/>
          </ac:spMkLst>
        </pc:spChg>
        <pc:spChg chg="add del mod">
          <ac:chgData name="Salma BEN AOUIENNE" userId="830a3314-92da-4d7a-8e27-60cafb223a56" providerId="ADAL" clId="{27F8E773-8118-4CE0-A0B3-3BC14AFE2519}" dt="2024-02-26T15:05:41.347" v="1661" actId="478"/>
          <ac:spMkLst>
            <pc:docMk/>
            <pc:sldMk cId="4294016531" sldId="1583"/>
            <ac:spMk id="24" creationId="{B5143F63-442E-7FC0-7C7F-66A47E0D6E2C}"/>
          </ac:spMkLst>
        </pc:spChg>
        <pc:spChg chg="add mod topLvl">
          <ac:chgData name="Salma BEN AOUIENNE" userId="830a3314-92da-4d7a-8e27-60cafb223a56" providerId="ADAL" clId="{27F8E773-8118-4CE0-A0B3-3BC14AFE2519}" dt="2024-02-26T16:19:44.864" v="2960" actId="165"/>
          <ac:spMkLst>
            <pc:docMk/>
            <pc:sldMk cId="4294016531" sldId="1583"/>
            <ac:spMk id="24" creationId="{F26AD97C-5E75-8B81-E94B-A6462A283283}"/>
          </ac:spMkLst>
        </pc:spChg>
        <pc:spChg chg="add del mod">
          <ac:chgData name="Salma BEN AOUIENNE" userId="830a3314-92da-4d7a-8e27-60cafb223a56" providerId="ADAL" clId="{27F8E773-8118-4CE0-A0B3-3BC14AFE2519}" dt="2024-02-26T16:19:28.694" v="2952" actId="21"/>
          <ac:spMkLst>
            <pc:docMk/>
            <pc:sldMk cId="4294016531" sldId="1583"/>
            <ac:spMk id="25" creationId="{F9C23F8F-3F3A-1C7C-80AA-3DCAE757B9E8}"/>
          </ac:spMkLst>
        </pc:spChg>
        <pc:spChg chg="add del mod">
          <ac:chgData name="Salma BEN AOUIENNE" userId="830a3314-92da-4d7a-8e27-60cafb223a56" providerId="ADAL" clId="{27F8E773-8118-4CE0-A0B3-3BC14AFE2519}" dt="2024-02-26T16:19:28.694" v="2952" actId="21"/>
          <ac:spMkLst>
            <pc:docMk/>
            <pc:sldMk cId="4294016531" sldId="1583"/>
            <ac:spMk id="26" creationId="{7FE46C30-019E-C305-3910-934550A81056}"/>
          </ac:spMkLst>
        </pc:spChg>
        <pc:spChg chg="add mod topLvl">
          <ac:chgData name="Salma BEN AOUIENNE" userId="830a3314-92da-4d7a-8e27-60cafb223a56" providerId="ADAL" clId="{27F8E773-8118-4CE0-A0B3-3BC14AFE2519}" dt="2024-02-26T16:21:26.030" v="2986" actId="1076"/>
          <ac:spMkLst>
            <pc:docMk/>
            <pc:sldMk cId="4294016531" sldId="1583"/>
            <ac:spMk id="27" creationId="{7AD0E171-A748-3A94-5DF6-29DAAB567D3E}"/>
          </ac:spMkLst>
        </pc:spChg>
        <pc:spChg chg="add del mod">
          <ac:chgData name="Salma BEN AOUIENNE" userId="830a3314-92da-4d7a-8e27-60cafb223a56" providerId="ADAL" clId="{27F8E773-8118-4CE0-A0B3-3BC14AFE2519}" dt="2024-02-26T15:07:56.014" v="1716" actId="478"/>
          <ac:spMkLst>
            <pc:docMk/>
            <pc:sldMk cId="4294016531" sldId="1583"/>
            <ac:spMk id="27" creationId="{C5D1F22E-926C-09C9-DCE1-B50A07EF566E}"/>
          </ac:spMkLst>
        </pc:spChg>
        <pc:spChg chg="add del mod">
          <ac:chgData name="Salma BEN AOUIENNE" userId="830a3314-92da-4d7a-8e27-60cafb223a56" providerId="ADAL" clId="{27F8E773-8118-4CE0-A0B3-3BC14AFE2519}" dt="2024-02-26T13:22:04.724" v="560" actId="478"/>
          <ac:spMkLst>
            <pc:docMk/>
            <pc:sldMk cId="4294016531" sldId="1583"/>
            <ac:spMk id="28" creationId="{A70F0B62-75AF-16E0-0EBC-D110870A3A33}"/>
          </ac:spMkLst>
        </pc:spChg>
        <pc:spChg chg="add del mod">
          <ac:chgData name="Salma BEN AOUIENNE" userId="830a3314-92da-4d7a-8e27-60cafb223a56" providerId="ADAL" clId="{27F8E773-8118-4CE0-A0B3-3BC14AFE2519}" dt="2024-02-26T16:19:28.694" v="2952" actId="21"/>
          <ac:spMkLst>
            <pc:docMk/>
            <pc:sldMk cId="4294016531" sldId="1583"/>
            <ac:spMk id="28" creationId="{F26AD97C-5E75-8B81-E94B-A6462A283283}"/>
          </ac:spMkLst>
        </pc:spChg>
        <pc:spChg chg="add del mod">
          <ac:chgData name="Salma BEN AOUIENNE" userId="830a3314-92da-4d7a-8e27-60cafb223a56" providerId="ADAL" clId="{27F8E773-8118-4CE0-A0B3-3BC14AFE2519}" dt="2024-02-26T16:19:28.694" v="2952" actId="21"/>
          <ac:spMkLst>
            <pc:docMk/>
            <pc:sldMk cId="4294016531" sldId="1583"/>
            <ac:spMk id="29" creationId="{7AD0E171-A748-3A94-5DF6-29DAAB567D3E}"/>
          </ac:spMkLst>
        </pc:spChg>
        <pc:spChg chg="add del mod">
          <ac:chgData name="Salma BEN AOUIENNE" userId="830a3314-92da-4d7a-8e27-60cafb223a56" providerId="ADAL" clId="{27F8E773-8118-4CE0-A0B3-3BC14AFE2519}" dt="2024-02-26T13:24:23.420" v="599"/>
          <ac:spMkLst>
            <pc:docMk/>
            <pc:sldMk cId="4294016531" sldId="1583"/>
            <ac:spMk id="29" creationId="{B3C83E99-6F5E-FADA-33B3-AEFD0C4CD79D}"/>
          </ac:spMkLst>
        </pc:spChg>
        <pc:spChg chg="add mod topLvl">
          <ac:chgData name="Salma BEN AOUIENNE" userId="830a3314-92da-4d7a-8e27-60cafb223a56" providerId="ADAL" clId="{27F8E773-8118-4CE0-A0B3-3BC14AFE2519}" dt="2024-02-26T16:19:44.864" v="2960" actId="165"/>
          <ac:spMkLst>
            <pc:docMk/>
            <pc:sldMk cId="4294016531" sldId="1583"/>
            <ac:spMk id="30" creationId="{1A6876D2-772D-EBA6-377C-B70EA0FB7FB4}"/>
          </ac:spMkLst>
        </pc:spChg>
        <pc:spChg chg="add del mod">
          <ac:chgData name="Salma BEN AOUIENNE" userId="830a3314-92da-4d7a-8e27-60cafb223a56" providerId="ADAL" clId="{27F8E773-8118-4CE0-A0B3-3BC14AFE2519}" dt="2024-02-26T15:07:56.014" v="1716" actId="478"/>
          <ac:spMkLst>
            <pc:docMk/>
            <pc:sldMk cId="4294016531" sldId="1583"/>
            <ac:spMk id="30" creationId="{9F10FFF1-860F-38C8-3A6A-4DF21F6A6ACE}"/>
          </ac:spMkLst>
        </pc:spChg>
        <pc:spChg chg="add del mod">
          <ac:chgData name="Salma BEN AOUIENNE" userId="830a3314-92da-4d7a-8e27-60cafb223a56" providerId="ADAL" clId="{27F8E773-8118-4CE0-A0B3-3BC14AFE2519}" dt="2024-02-26T13:29:53.808" v="668" actId="478"/>
          <ac:spMkLst>
            <pc:docMk/>
            <pc:sldMk cId="4294016531" sldId="1583"/>
            <ac:spMk id="30" creationId="{EFE05A8C-017C-7E5F-7BCB-08BB3A4B34DC}"/>
          </ac:spMkLst>
        </pc:spChg>
        <pc:spChg chg="add del mod">
          <ac:chgData name="Salma BEN AOUIENNE" userId="830a3314-92da-4d7a-8e27-60cafb223a56" providerId="ADAL" clId="{27F8E773-8118-4CE0-A0B3-3BC14AFE2519}" dt="2024-02-26T16:19:46.749" v="2961" actId="478"/>
          <ac:spMkLst>
            <pc:docMk/>
            <pc:sldMk cId="4294016531" sldId="1583"/>
            <ac:spMk id="31" creationId="{5A6F5190-BC15-3147-C884-303CFEE92D64}"/>
          </ac:spMkLst>
        </pc:spChg>
        <pc:spChg chg="add del mod">
          <ac:chgData name="Salma BEN AOUIENNE" userId="830a3314-92da-4d7a-8e27-60cafb223a56" providerId="ADAL" clId="{27F8E773-8118-4CE0-A0B3-3BC14AFE2519}" dt="2024-02-26T16:19:28.694" v="2952" actId="21"/>
          <ac:spMkLst>
            <pc:docMk/>
            <pc:sldMk cId="4294016531" sldId="1583"/>
            <ac:spMk id="32" creationId="{1A6876D2-772D-EBA6-377C-B70EA0FB7FB4}"/>
          </ac:spMkLst>
        </pc:spChg>
        <pc:spChg chg="add del">
          <ac:chgData name="Salma BEN AOUIENNE" userId="830a3314-92da-4d7a-8e27-60cafb223a56" providerId="ADAL" clId="{27F8E773-8118-4CE0-A0B3-3BC14AFE2519}" dt="2024-02-26T13:20:34.727" v="549" actId="22"/>
          <ac:spMkLst>
            <pc:docMk/>
            <pc:sldMk cId="4294016531" sldId="1583"/>
            <ac:spMk id="33" creationId="{4A02B3FD-B4C6-FAD8-FC91-BD7DE2DDFF83}"/>
          </ac:spMkLst>
        </pc:spChg>
        <pc:spChg chg="add del mod">
          <ac:chgData name="Salma BEN AOUIENNE" userId="830a3314-92da-4d7a-8e27-60cafb223a56" providerId="ADAL" clId="{27F8E773-8118-4CE0-A0B3-3BC14AFE2519}" dt="2024-02-26T16:19:28.694" v="2952" actId="21"/>
          <ac:spMkLst>
            <pc:docMk/>
            <pc:sldMk cId="4294016531" sldId="1583"/>
            <ac:spMk id="33" creationId="{A198E55E-8492-D56E-6491-33111C5798E7}"/>
          </ac:spMkLst>
        </pc:spChg>
        <pc:spChg chg="add mod topLvl">
          <ac:chgData name="Salma BEN AOUIENNE" userId="830a3314-92da-4d7a-8e27-60cafb223a56" providerId="ADAL" clId="{27F8E773-8118-4CE0-A0B3-3BC14AFE2519}" dt="2024-02-26T16:21:28.295" v="2987" actId="1076"/>
          <ac:spMkLst>
            <pc:docMk/>
            <pc:sldMk cId="4294016531" sldId="1583"/>
            <ac:spMk id="34" creationId="{A198E55E-8492-D56E-6491-33111C5798E7}"/>
          </ac:spMkLst>
        </pc:spChg>
        <pc:spChg chg="add del mod">
          <ac:chgData name="Salma BEN AOUIENNE" userId="830a3314-92da-4d7a-8e27-60cafb223a56" providerId="ADAL" clId="{27F8E773-8118-4CE0-A0B3-3BC14AFE2519}" dt="2024-02-26T15:07:56.014" v="1716" actId="478"/>
          <ac:spMkLst>
            <pc:docMk/>
            <pc:sldMk cId="4294016531" sldId="1583"/>
            <ac:spMk id="34" creationId="{F0CEAB76-4C42-11AF-DA8F-32911549E40A}"/>
          </ac:spMkLst>
        </pc:spChg>
        <pc:spChg chg="add del mod">
          <ac:chgData name="Salma BEN AOUIENNE" userId="830a3314-92da-4d7a-8e27-60cafb223a56" providerId="ADAL" clId="{27F8E773-8118-4CE0-A0B3-3BC14AFE2519}" dt="2024-02-26T13:19:35.365" v="538" actId="21"/>
          <ac:spMkLst>
            <pc:docMk/>
            <pc:sldMk cId="4294016531" sldId="1583"/>
            <ac:spMk id="49" creationId="{5A6F5190-BC15-3147-C884-303CFEE92D64}"/>
          </ac:spMkLst>
        </pc:spChg>
        <pc:spChg chg="add del mod">
          <ac:chgData name="Salma BEN AOUIENNE" userId="830a3314-92da-4d7a-8e27-60cafb223a56" providerId="ADAL" clId="{27F8E773-8118-4CE0-A0B3-3BC14AFE2519}" dt="2024-02-26T13:14:26.195" v="428" actId="478"/>
          <ac:spMkLst>
            <pc:docMk/>
            <pc:sldMk cId="4294016531" sldId="1583"/>
            <ac:spMk id="52" creationId="{B83400B3-E130-236C-DE5C-5EB98E077A89}"/>
          </ac:spMkLst>
        </pc:spChg>
        <pc:spChg chg="add del mod">
          <ac:chgData name="Salma BEN AOUIENNE" userId="830a3314-92da-4d7a-8e27-60cafb223a56" providerId="ADAL" clId="{27F8E773-8118-4CE0-A0B3-3BC14AFE2519}" dt="2024-02-26T13:14:18.176" v="425" actId="478"/>
          <ac:spMkLst>
            <pc:docMk/>
            <pc:sldMk cId="4294016531" sldId="1583"/>
            <ac:spMk id="53" creationId="{15DC1BCB-F059-0AF4-42B9-EF26AA58434B}"/>
          </ac:spMkLst>
        </pc:spChg>
        <pc:spChg chg="add del mod ord">
          <ac:chgData name="Salma BEN AOUIENNE" userId="830a3314-92da-4d7a-8e27-60cafb223a56" providerId="ADAL" clId="{27F8E773-8118-4CE0-A0B3-3BC14AFE2519}" dt="2024-02-26T15:03:01.014" v="1579" actId="21"/>
          <ac:spMkLst>
            <pc:docMk/>
            <pc:sldMk cId="4294016531" sldId="1583"/>
            <ac:spMk id="59" creationId="{D219250B-4440-99DA-D818-D05FF3825F3A}"/>
          </ac:spMkLst>
        </pc:spChg>
        <pc:grpChg chg="add del mod">
          <ac:chgData name="Salma BEN AOUIENNE" userId="830a3314-92da-4d7a-8e27-60cafb223a56" providerId="ADAL" clId="{27F8E773-8118-4CE0-A0B3-3BC14AFE2519}" dt="2024-02-26T13:15:46.855" v="470" actId="21"/>
          <ac:grpSpMkLst>
            <pc:docMk/>
            <pc:sldMk cId="4294016531" sldId="1583"/>
            <ac:grpSpMk id="5" creationId="{84E903F4-CDCF-6EA5-C2D8-D05CF03752B9}"/>
          </ac:grpSpMkLst>
        </pc:grpChg>
        <pc:grpChg chg="del mod topLvl">
          <ac:chgData name="Salma BEN AOUIENNE" userId="830a3314-92da-4d7a-8e27-60cafb223a56" providerId="ADAL" clId="{27F8E773-8118-4CE0-A0B3-3BC14AFE2519}" dt="2024-02-26T13:18:12.964" v="515" actId="478"/>
          <ac:grpSpMkLst>
            <pc:docMk/>
            <pc:sldMk cId="4294016531" sldId="1583"/>
            <ac:grpSpMk id="6" creationId="{AFD754FE-788E-4A25-327E-B74F2EF333A2}"/>
          </ac:grpSpMkLst>
        </pc:grpChg>
        <pc:grpChg chg="add mod">
          <ac:chgData name="Salma BEN AOUIENNE" userId="830a3314-92da-4d7a-8e27-60cafb223a56" providerId="ADAL" clId="{27F8E773-8118-4CE0-A0B3-3BC14AFE2519}" dt="2024-02-26T13:31:37.092" v="714"/>
          <ac:grpSpMkLst>
            <pc:docMk/>
            <pc:sldMk cId="4294016531" sldId="1583"/>
            <ac:grpSpMk id="16" creationId="{8EE24B1A-90BE-994B-A796-3164E3D2AD7B}"/>
          </ac:grpSpMkLst>
        </pc:grpChg>
        <pc:grpChg chg="mod">
          <ac:chgData name="Salma BEN AOUIENNE" userId="830a3314-92da-4d7a-8e27-60cafb223a56" providerId="ADAL" clId="{27F8E773-8118-4CE0-A0B3-3BC14AFE2519}" dt="2024-02-26T13:31:37.092" v="714"/>
          <ac:grpSpMkLst>
            <pc:docMk/>
            <pc:sldMk cId="4294016531" sldId="1583"/>
            <ac:grpSpMk id="20" creationId="{CCF0B193-6C7F-897D-D403-4F8A42C171C2}"/>
          </ac:grpSpMkLst>
        </pc:grpChg>
        <pc:grpChg chg="add del mod">
          <ac:chgData name="Salma BEN AOUIENNE" userId="830a3314-92da-4d7a-8e27-60cafb223a56" providerId="ADAL" clId="{27F8E773-8118-4CE0-A0B3-3BC14AFE2519}" dt="2024-02-26T13:23:58.239" v="595" actId="478"/>
          <ac:grpSpMkLst>
            <pc:docMk/>
            <pc:sldMk cId="4294016531" sldId="1583"/>
            <ac:grpSpMk id="25" creationId="{0737D3CB-BB78-512F-0D73-01F240F03BA6}"/>
          </ac:grpSpMkLst>
        </pc:grpChg>
        <pc:grpChg chg="add del mod">
          <ac:chgData name="Salma BEN AOUIENNE" userId="830a3314-92da-4d7a-8e27-60cafb223a56" providerId="ADAL" clId="{27F8E773-8118-4CE0-A0B3-3BC14AFE2519}" dt="2024-02-26T16:19:44.864" v="2960" actId="165"/>
          <ac:grpSpMkLst>
            <pc:docMk/>
            <pc:sldMk cId="4294016531" sldId="1583"/>
            <ac:grpSpMk id="35" creationId="{D02D6FE2-3E07-8D67-09F6-15C877DFC38E}"/>
          </ac:grpSpMkLst>
        </pc:grpChg>
        <pc:grpChg chg="add mod">
          <ac:chgData name="Salma BEN AOUIENNE" userId="830a3314-92da-4d7a-8e27-60cafb223a56" providerId="ADAL" clId="{27F8E773-8118-4CE0-A0B3-3BC14AFE2519}" dt="2024-02-26T16:18:42.475" v="2940" actId="164"/>
          <ac:grpSpMkLst>
            <pc:docMk/>
            <pc:sldMk cId="4294016531" sldId="1583"/>
            <ac:grpSpMk id="36" creationId="{24175D68-056B-2709-BF62-DA4CB7CCD156}"/>
          </ac:grpSpMkLst>
        </pc:grpChg>
        <pc:grpChg chg="add del mod">
          <ac:chgData name="Salma BEN AOUIENNE" userId="830a3314-92da-4d7a-8e27-60cafb223a56" providerId="ADAL" clId="{27F8E773-8118-4CE0-A0B3-3BC14AFE2519}" dt="2024-02-26T16:18:42.475" v="2940" actId="164"/>
          <ac:grpSpMkLst>
            <pc:docMk/>
            <pc:sldMk cId="4294016531" sldId="1583"/>
            <ac:grpSpMk id="44" creationId="{099935B2-C262-A139-0AE9-14C4A96F0F1D}"/>
          </ac:grpSpMkLst>
        </pc:grpChg>
        <pc:picChg chg="add mod">
          <ac:chgData name="Salma BEN AOUIENNE" userId="830a3314-92da-4d7a-8e27-60cafb223a56" providerId="ADAL" clId="{27F8E773-8118-4CE0-A0B3-3BC14AFE2519}" dt="2024-02-26T16:19:16.495" v="2948"/>
          <ac:picMkLst>
            <pc:docMk/>
            <pc:sldMk cId="4294016531" sldId="1583"/>
            <ac:picMk id="3" creationId="{F18C302D-69D4-CB7B-A3EA-28CFCFEFE991}"/>
          </ac:picMkLst>
        </pc:picChg>
        <pc:picChg chg="mod">
          <ac:chgData name="Salma BEN AOUIENNE" userId="830a3314-92da-4d7a-8e27-60cafb223a56" providerId="ADAL" clId="{27F8E773-8118-4CE0-A0B3-3BC14AFE2519}" dt="2024-02-26T13:31:37.092" v="714"/>
          <ac:picMkLst>
            <pc:docMk/>
            <pc:sldMk cId="4294016531" sldId="1583"/>
            <ac:picMk id="5" creationId="{4D6762BA-3EB8-63E5-E216-A11EBB7D8938}"/>
          </ac:picMkLst>
        </pc:picChg>
        <pc:picChg chg="add del mod">
          <ac:chgData name="Salma BEN AOUIENNE" userId="830a3314-92da-4d7a-8e27-60cafb223a56" providerId="ADAL" clId="{27F8E773-8118-4CE0-A0B3-3BC14AFE2519}" dt="2024-02-26T16:19:15.902" v="2947" actId="21"/>
          <ac:picMkLst>
            <pc:docMk/>
            <pc:sldMk cId="4294016531" sldId="1583"/>
            <ac:picMk id="5" creationId="{75F8B567-9F4D-7064-B18D-DBFF911643ED}"/>
          </ac:picMkLst>
        </pc:picChg>
        <pc:picChg chg="add mod">
          <ac:chgData name="Salma BEN AOUIENNE" userId="830a3314-92da-4d7a-8e27-60cafb223a56" providerId="ADAL" clId="{27F8E773-8118-4CE0-A0B3-3BC14AFE2519}" dt="2024-02-26T16:19:16.495" v="2948"/>
          <ac:picMkLst>
            <pc:docMk/>
            <pc:sldMk cId="4294016531" sldId="1583"/>
            <ac:picMk id="11" creationId="{75F8B567-9F4D-7064-B18D-DBFF911643ED}"/>
          </ac:picMkLst>
        </pc:picChg>
        <pc:picChg chg="add mod topLvl">
          <ac:chgData name="Salma BEN AOUIENNE" userId="830a3314-92da-4d7a-8e27-60cafb223a56" providerId="ADAL" clId="{27F8E773-8118-4CE0-A0B3-3BC14AFE2519}" dt="2024-02-26T16:19:44.864" v="2960" actId="165"/>
          <ac:picMkLst>
            <pc:docMk/>
            <pc:sldMk cId="4294016531" sldId="1583"/>
            <ac:picMk id="18" creationId="{C579A7EC-82CB-6D56-E574-41C0C3318A54}"/>
          </ac:picMkLst>
        </pc:picChg>
        <pc:picChg chg="add del mod">
          <ac:chgData name="Salma BEN AOUIENNE" userId="830a3314-92da-4d7a-8e27-60cafb223a56" providerId="ADAL" clId="{27F8E773-8118-4CE0-A0B3-3BC14AFE2519}" dt="2024-02-26T16:19:28.694" v="2952" actId="21"/>
          <ac:picMkLst>
            <pc:docMk/>
            <pc:sldMk cId="4294016531" sldId="1583"/>
            <ac:picMk id="19" creationId="{C579A7EC-82CB-6D56-E574-41C0C3318A54}"/>
          </ac:picMkLst>
        </pc:picChg>
        <pc:picChg chg="add del mod ord">
          <ac:chgData name="Salma BEN AOUIENNE" userId="830a3314-92da-4d7a-8e27-60cafb223a56" providerId="ADAL" clId="{27F8E773-8118-4CE0-A0B3-3BC14AFE2519}" dt="2024-02-26T13:23:09.366" v="571" actId="478"/>
          <ac:picMkLst>
            <pc:docMk/>
            <pc:sldMk cId="4294016531" sldId="1583"/>
            <ac:picMk id="35" creationId="{EE79A89B-3406-3A17-2161-D950AA180729}"/>
          </ac:picMkLst>
        </pc:picChg>
        <pc:picChg chg="add del mod ord modCrop">
          <ac:chgData name="Salma BEN AOUIENNE" userId="830a3314-92da-4d7a-8e27-60cafb223a56" providerId="ADAL" clId="{27F8E773-8118-4CE0-A0B3-3BC14AFE2519}" dt="2024-02-26T13:26:13.382" v="617" actId="478"/>
          <ac:picMkLst>
            <pc:docMk/>
            <pc:sldMk cId="4294016531" sldId="1583"/>
            <ac:picMk id="37" creationId="{F3CCBCA9-484A-3179-4ECF-846C699285DE}"/>
          </ac:picMkLst>
        </pc:picChg>
        <pc:picChg chg="add del mod">
          <ac:chgData name="Salma BEN AOUIENNE" userId="830a3314-92da-4d7a-8e27-60cafb223a56" providerId="ADAL" clId="{27F8E773-8118-4CE0-A0B3-3BC14AFE2519}" dt="2024-02-26T13:27:45.046" v="627" actId="478"/>
          <ac:picMkLst>
            <pc:docMk/>
            <pc:sldMk cId="4294016531" sldId="1583"/>
            <ac:picMk id="39" creationId="{C1BD0546-6241-4B7B-180D-8B27B35514E8}"/>
          </ac:picMkLst>
        </pc:picChg>
        <pc:picChg chg="add del mod ord">
          <ac:chgData name="Salma BEN AOUIENNE" userId="830a3314-92da-4d7a-8e27-60cafb223a56" providerId="ADAL" clId="{27F8E773-8118-4CE0-A0B3-3BC14AFE2519}" dt="2024-02-26T16:19:15.902" v="2947" actId="21"/>
          <ac:picMkLst>
            <pc:docMk/>
            <pc:sldMk cId="4294016531" sldId="1583"/>
            <ac:picMk id="41" creationId="{F18C302D-69D4-CB7B-A3EA-28CFCFEFE991}"/>
          </ac:picMkLst>
        </pc:picChg>
        <pc:picChg chg="add del mod">
          <ac:chgData name="Salma BEN AOUIENNE" userId="830a3314-92da-4d7a-8e27-60cafb223a56" providerId="ADAL" clId="{27F8E773-8118-4CE0-A0B3-3BC14AFE2519}" dt="2024-02-26T15:01:50.242" v="1563" actId="21"/>
          <ac:picMkLst>
            <pc:docMk/>
            <pc:sldMk cId="4294016531" sldId="1583"/>
            <ac:picMk id="43" creationId="{AD7D9BCC-2EFF-91D6-02DA-5152B968938B}"/>
          </ac:picMkLst>
        </pc:picChg>
        <pc:cxnChg chg="add del mod">
          <ac:chgData name="Salma BEN AOUIENNE" userId="830a3314-92da-4d7a-8e27-60cafb223a56" providerId="ADAL" clId="{27F8E773-8118-4CE0-A0B3-3BC14AFE2519}" dt="2024-02-26T16:19:28.694" v="2952" actId="21"/>
          <ac:cxnSpMkLst>
            <pc:docMk/>
            <pc:sldMk cId="4294016531" sldId="1583"/>
            <ac:cxnSpMk id="8" creationId="{1F733224-DB6A-0BCE-9C88-490B1031DF22}"/>
          </ac:cxnSpMkLst>
        </pc:cxnChg>
        <pc:cxnChg chg="mod">
          <ac:chgData name="Salma BEN AOUIENNE" userId="830a3314-92da-4d7a-8e27-60cafb223a56" providerId="ADAL" clId="{27F8E773-8118-4CE0-A0B3-3BC14AFE2519}" dt="2024-02-26T13:16:48.600" v="487" actId="14100"/>
          <ac:cxnSpMkLst>
            <pc:docMk/>
            <pc:sldMk cId="4294016531" sldId="1583"/>
            <ac:cxnSpMk id="8" creationId="{D37A447B-20D0-C860-14FB-B9EB22D1AF11}"/>
          </ac:cxnSpMkLst>
        </pc:cxnChg>
        <pc:cxnChg chg="mod">
          <ac:chgData name="Salma BEN AOUIENNE" userId="830a3314-92da-4d7a-8e27-60cafb223a56" providerId="ADAL" clId="{27F8E773-8118-4CE0-A0B3-3BC14AFE2519}" dt="2024-02-26T13:10:19.254" v="355" actId="14100"/>
          <ac:cxnSpMkLst>
            <pc:docMk/>
            <pc:sldMk cId="4294016531" sldId="1583"/>
            <ac:cxnSpMk id="9" creationId="{8367D0F6-F387-8747-7F58-FA29BFEC1A07}"/>
          </ac:cxnSpMkLst>
        </pc:cxnChg>
        <pc:cxnChg chg="add mod topLvl">
          <ac:chgData name="Salma BEN AOUIENNE" userId="830a3314-92da-4d7a-8e27-60cafb223a56" providerId="ADAL" clId="{27F8E773-8118-4CE0-A0B3-3BC14AFE2519}" dt="2024-02-26T16:21:19.678" v="2984" actId="1036"/>
          <ac:cxnSpMkLst>
            <pc:docMk/>
            <pc:sldMk cId="4294016531" sldId="1583"/>
            <ac:cxnSpMk id="14" creationId="{1F733224-DB6A-0BCE-9C88-490B1031DF22}"/>
          </ac:cxnSpMkLst>
        </pc:cxnChg>
        <pc:cxnChg chg="mod">
          <ac:chgData name="Salma BEN AOUIENNE" userId="830a3314-92da-4d7a-8e27-60cafb223a56" providerId="ADAL" clId="{27F8E773-8118-4CE0-A0B3-3BC14AFE2519}" dt="2024-02-26T13:19:02.593" v="521" actId="208"/>
          <ac:cxnSpMkLst>
            <pc:docMk/>
            <pc:sldMk cId="4294016531" sldId="1583"/>
            <ac:cxnSpMk id="26" creationId="{093752F6-B58C-AD69-0E95-DF8CFB792516}"/>
          </ac:cxnSpMkLst>
        </pc:cxnChg>
        <pc:cxnChg chg="mod">
          <ac:chgData name="Salma BEN AOUIENNE" userId="830a3314-92da-4d7a-8e27-60cafb223a56" providerId="ADAL" clId="{27F8E773-8118-4CE0-A0B3-3BC14AFE2519}" dt="2024-02-26T13:19:20.488" v="531" actId="1037"/>
          <ac:cxnSpMkLst>
            <pc:docMk/>
            <pc:sldMk cId="4294016531" sldId="1583"/>
            <ac:cxnSpMk id="27" creationId="{F1336EEC-6D6A-0146-936F-88BE52BFB399}"/>
          </ac:cxnSpMkLst>
        </pc:cxnChg>
        <pc:cxnChg chg="mod">
          <ac:chgData name="Salma BEN AOUIENNE" userId="830a3314-92da-4d7a-8e27-60cafb223a56" providerId="ADAL" clId="{27F8E773-8118-4CE0-A0B3-3BC14AFE2519}" dt="2024-02-26T15:03:05.544" v="1583" actId="1038"/>
          <ac:cxnSpMkLst>
            <pc:docMk/>
            <pc:sldMk cId="4294016531" sldId="1583"/>
            <ac:cxnSpMk id="45" creationId="{E3ACB327-03C9-2283-64E3-9AD3819BD5B5}"/>
          </ac:cxnSpMkLst>
        </pc:cxnChg>
        <pc:cxnChg chg="mod">
          <ac:chgData name="Salma BEN AOUIENNE" userId="830a3314-92da-4d7a-8e27-60cafb223a56" providerId="ADAL" clId="{27F8E773-8118-4CE0-A0B3-3BC14AFE2519}" dt="2024-02-26T15:02:50.878" v="1574" actId="208"/>
          <ac:cxnSpMkLst>
            <pc:docMk/>
            <pc:sldMk cId="4294016531" sldId="1583"/>
            <ac:cxnSpMk id="46" creationId="{48C8E6F7-DBCE-465F-BE24-1F2C0DE6C635}"/>
          </ac:cxnSpMkLst>
        </pc:cxnChg>
      </pc:sldChg>
      <pc:sldChg chg="del">
        <pc:chgData name="Salma BEN AOUIENNE" userId="830a3314-92da-4d7a-8e27-60cafb223a56" providerId="ADAL" clId="{27F8E773-8118-4CE0-A0B3-3BC14AFE2519}" dt="2024-02-26T15:01:17.129" v="1552" actId="47"/>
        <pc:sldMkLst>
          <pc:docMk/>
          <pc:sldMk cId="4237937090" sldId="1585"/>
        </pc:sldMkLst>
      </pc:sldChg>
      <pc:sldChg chg="modSp del mod">
        <pc:chgData name="Salma BEN AOUIENNE" userId="830a3314-92da-4d7a-8e27-60cafb223a56" providerId="ADAL" clId="{27F8E773-8118-4CE0-A0B3-3BC14AFE2519}" dt="2024-02-26T14:55:04.854" v="1464" actId="47"/>
        <pc:sldMkLst>
          <pc:docMk/>
          <pc:sldMk cId="1277517782" sldId="1586"/>
        </pc:sldMkLst>
        <pc:spChg chg="mod">
          <ac:chgData name="Salma BEN AOUIENNE" userId="830a3314-92da-4d7a-8e27-60cafb223a56" providerId="ADAL" clId="{27F8E773-8118-4CE0-A0B3-3BC14AFE2519}" dt="2024-02-26T13:33:31.522" v="757" actId="13926"/>
          <ac:spMkLst>
            <pc:docMk/>
            <pc:sldMk cId="1277517782" sldId="1586"/>
            <ac:spMk id="5" creationId="{2A993872-8221-FFCD-2DAB-D1AAC8D81CD9}"/>
          </ac:spMkLst>
        </pc:spChg>
      </pc:sldChg>
      <pc:sldChg chg="addSp delSp modSp add del mod delAnim">
        <pc:chgData name="Salma BEN AOUIENNE" userId="830a3314-92da-4d7a-8e27-60cafb223a56" providerId="ADAL" clId="{27F8E773-8118-4CE0-A0B3-3BC14AFE2519}" dt="2024-02-26T15:12:47.558" v="1799" actId="47"/>
        <pc:sldMkLst>
          <pc:docMk/>
          <pc:sldMk cId="1744252825" sldId="1587"/>
        </pc:sldMkLst>
        <pc:spChg chg="add del mod">
          <ac:chgData name="Salma BEN AOUIENNE" userId="830a3314-92da-4d7a-8e27-60cafb223a56" providerId="ADAL" clId="{27F8E773-8118-4CE0-A0B3-3BC14AFE2519}" dt="2024-02-26T13:35:20.403" v="787" actId="47"/>
          <ac:spMkLst>
            <pc:docMk/>
            <pc:sldMk cId="1744252825" sldId="1587"/>
            <ac:spMk id="3" creationId="{B543849B-135E-5096-D814-45215DE2095E}"/>
          </ac:spMkLst>
        </pc:spChg>
        <pc:spChg chg="add del mod">
          <ac:chgData name="Salma BEN AOUIENNE" userId="830a3314-92da-4d7a-8e27-60cafb223a56" providerId="ADAL" clId="{27F8E773-8118-4CE0-A0B3-3BC14AFE2519}" dt="2024-02-26T13:35:38.510" v="803"/>
          <ac:spMkLst>
            <pc:docMk/>
            <pc:sldMk cId="1744252825" sldId="1587"/>
            <ac:spMk id="4" creationId="{9DEA09AD-B13F-014A-E7A0-0927B812EB88}"/>
          </ac:spMkLst>
        </pc:spChg>
        <pc:spChg chg="del mod">
          <ac:chgData name="Salma BEN AOUIENNE" userId="830a3314-92da-4d7a-8e27-60cafb223a56" providerId="ADAL" clId="{27F8E773-8118-4CE0-A0B3-3BC14AFE2519}" dt="2024-02-26T13:43:11.836" v="931" actId="21"/>
          <ac:spMkLst>
            <pc:docMk/>
            <pc:sldMk cId="1744252825" sldId="1587"/>
            <ac:spMk id="5" creationId="{284778D1-FAFC-8D8D-6D93-FDA19AED8D48}"/>
          </ac:spMkLst>
        </pc:spChg>
        <pc:spChg chg="add mod">
          <ac:chgData name="Salma BEN AOUIENNE" userId="830a3314-92da-4d7a-8e27-60cafb223a56" providerId="ADAL" clId="{27F8E773-8118-4CE0-A0B3-3BC14AFE2519}" dt="2024-02-26T15:10:50.439" v="1749" actId="21"/>
          <ac:spMkLst>
            <pc:docMk/>
            <pc:sldMk cId="1744252825" sldId="1587"/>
            <ac:spMk id="6" creationId="{94ACCB65-348C-4D61-CF56-D1B8985D6CB1}"/>
          </ac:spMkLst>
        </pc:spChg>
        <pc:spChg chg="add del mod">
          <ac:chgData name="Salma BEN AOUIENNE" userId="830a3314-92da-4d7a-8e27-60cafb223a56" providerId="ADAL" clId="{27F8E773-8118-4CE0-A0B3-3BC14AFE2519}" dt="2024-02-26T15:11:09.716" v="1760"/>
          <ac:spMkLst>
            <pc:docMk/>
            <pc:sldMk cId="1744252825" sldId="1587"/>
            <ac:spMk id="7" creationId="{E8E42286-997D-ADA0-C57A-46B24D7DA531}"/>
          </ac:spMkLst>
        </pc:spChg>
        <pc:spChg chg="add del mod">
          <ac:chgData name="Salma BEN AOUIENNE" userId="830a3314-92da-4d7a-8e27-60cafb223a56" providerId="ADAL" clId="{27F8E773-8118-4CE0-A0B3-3BC14AFE2519}" dt="2024-02-26T15:11:47.523" v="1781" actId="21"/>
          <ac:spMkLst>
            <pc:docMk/>
            <pc:sldMk cId="1744252825" sldId="1587"/>
            <ac:spMk id="13" creationId="{42F2835A-D4E0-C892-0956-AB22B2314933}"/>
          </ac:spMkLst>
        </pc:spChg>
        <pc:spChg chg="add mod ord">
          <ac:chgData name="Salma BEN AOUIENNE" userId="830a3314-92da-4d7a-8e27-60cafb223a56" providerId="ADAL" clId="{27F8E773-8118-4CE0-A0B3-3BC14AFE2519}" dt="2024-02-26T13:47:19.577" v="995" actId="14100"/>
          <ac:spMkLst>
            <pc:docMk/>
            <pc:sldMk cId="1744252825" sldId="1587"/>
            <ac:spMk id="15" creationId="{43E0DFDE-CB2E-0995-B491-5D8D63FC4A0A}"/>
          </ac:spMkLst>
        </pc:spChg>
        <pc:spChg chg="del">
          <ac:chgData name="Salma BEN AOUIENNE" userId="830a3314-92da-4d7a-8e27-60cafb223a56" providerId="ADAL" clId="{27F8E773-8118-4CE0-A0B3-3BC14AFE2519}" dt="2024-02-26T13:34:22.411" v="768" actId="478"/>
          <ac:spMkLst>
            <pc:docMk/>
            <pc:sldMk cId="1744252825" sldId="1587"/>
            <ac:spMk id="21" creationId="{82816BC4-0218-0FB7-C69A-0410B530F003}"/>
          </ac:spMkLst>
        </pc:spChg>
        <pc:spChg chg="add mod">
          <ac:chgData name="Salma BEN AOUIENNE" userId="830a3314-92da-4d7a-8e27-60cafb223a56" providerId="ADAL" clId="{27F8E773-8118-4CE0-A0B3-3BC14AFE2519}" dt="2024-02-26T15:10:22.317" v="1741" actId="14100"/>
          <ac:spMkLst>
            <pc:docMk/>
            <pc:sldMk cId="1744252825" sldId="1587"/>
            <ac:spMk id="23" creationId="{EFE6172E-9085-C2D3-0664-BE4D883E68EB}"/>
          </ac:spMkLst>
        </pc:spChg>
        <pc:spChg chg="add mod">
          <ac:chgData name="Salma BEN AOUIENNE" userId="830a3314-92da-4d7a-8e27-60cafb223a56" providerId="ADAL" clId="{27F8E773-8118-4CE0-A0B3-3BC14AFE2519}" dt="2024-02-26T13:50:44.256" v="1043" actId="404"/>
          <ac:spMkLst>
            <pc:docMk/>
            <pc:sldMk cId="1744252825" sldId="1587"/>
            <ac:spMk id="24" creationId="{284778D1-FAFC-8D8D-6D93-FDA19AED8D48}"/>
          </ac:spMkLst>
        </pc:spChg>
        <pc:spChg chg="del mod">
          <ac:chgData name="Salma BEN AOUIENNE" userId="830a3314-92da-4d7a-8e27-60cafb223a56" providerId="ADAL" clId="{27F8E773-8118-4CE0-A0B3-3BC14AFE2519}" dt="2024-02-26T13:34:10.186" v="763" actId="478"/>
          <ac:spMkLst>
            <pc:docMk/>
            <pc:sldMk cId="1744252825" sldId="1587"/>
            <ac:spMk id="27" creationId="{B6B50945-5462-524A-1375-A6A6D7D52C58}"/>
          </ac:spMkLst>
        </pc:spChg>
        <pc:spChg chg="del mod">
          <ac:chgData name="Salma BEN AOUIENNE" userId="830a3314-92da-4d7a-8e27-60cafb223a56" providerId="ADAL" clId="{27F8E773-8118-4CE0-A0B3-3BC14AFE2519}" dt="2024-02-26T13:35:41.003" v="805" actId="478"/>
          <ac:spMkLst>
            <pc:docMk/>
            <pc:sldMk cId="1744252825" sldId="1587"/>
            <ac:spMk id="33" creationId="{E8C4FF84-8DAE-6B11-3C7C-621315F48F56}"/>
          </ac:spMkLst>
        </pc:spChg>
        <pc:spChg chg="del mod ord">
          <ac:chgData name="Salma BEN AOUIENNE" userId="830a3314-92da-4d7a-8e27-60cafb223a56" providerId="ADAL" clId="{27F8E773-8118-4CE0-A0B3-3BC14AFE2519}" dt="2024-02-26T13:39:48.057" v="868" actId="21"/>
          <ac:spMkLst>
            <pc:docMk/>
            <pc:sldMk cId="1744252825" sldId="1587"/>
            <ac:spMk id="36" creationId="{43E0DFDE-CB2E-0995-B491-5D8D63FC4A0A}"/>
          </ac:spMkLst>
        </pc:spChg>
        <pc:spChg chg="del mod">
          <ac:chgData name="Salma BEN AOUIENNE" userId="830a3314-92da-4d7a-8e27-60cafb223a56" providerId="ADAL" clId="{27F8E773-8118-4CE0-A0B3-3BC14AFE2519}" dt="2024-02-26T13:35:39.751" v="804" actId="478"/>
          <ac:spMkLst>
            <pc:docMk/>
            <pc:sldMk cId="1744252825" sldId="1587"/>
            <ac:spMk id="39" creationId="{F143728D-56F7-B178-5220-4711E672E145}"/>
          </ac:spMkLst>
        </pc:spChg>
        <pc:spChg chg="del mod">
          <ac:chgData name="Salma BEN AOUIENNE" userId="830a3314-92da-4d7a-8e27-60cafb223a56" providerId="ADAL" clId="{27F8E773-8118-4CE0-A0B3-3BC14AFE2519}" dt="2024-02-26T13:35:39.751" v="804" actId="478"/>
          <ac:spMkLst>
            <pc:docMk/>
            <pc:sldMk cId="1744252825" sldId="1587"/>
            <ac:spMk id="40" creationId="{F50C3826-40D4-D995-4835-584CA84A6E38}"/>
          </ac:spMkLst>
        </pc:spChg>
        <pc:spChg chg="del">
          <ac:chgData name="Salma BEN AOUIENNE" userId="830a3314-92da-4d7a-8e27-60cafb223a56" providerId="ADAL" clId="{27F8E773-8118-4CE0-A0B3-3BC14AFE2519}" dt="2024-02-26T13:34:22.411" v="768" actId="478"/>
          <ac:spMkLst>
            <pc:docMk/>
            <pc:sldMk cId="1744252825" sldId="1587"/>
            <ac:spMk id="49" creationId="{20CB033B-790E-5738-FE3D-F63849D457D6}"/>
          </ac:spMkLst>
        </pc:spChg>
        <pc:spChg chg="del">
          <ac:chgData name="Salma BEN AOUIENNE" userId="830a3314-92da-4d7a-8e27-60cafb223a56" providerId="ADAL" clId="{27F8E773-8118-4CE0-A0B3-3BC14AFE2519}" dt="2024-02-26T13:34:22.411" v="768" actId="478"/>
          <ac:spMkLst>
            <pc:docMk/>
            <pc:sldMk cId="1744252825" sldId="1587"/>
            <ac:spMk id="50" creationId="{4208E3E0-8FA6-7FF8-1A0F-9D046A296F9F}"/>
          </ac:spMkLst>
        </pc:spChg>
        <pc:grpChg chg="add del mod ord">
          <ac:chgData name="Salma BEN AOUIENNE" userId="830a3314-92da-4d7a-8e27-60cafb223a56" providerId="ADAL" clId="{27F8E773-8118-4CE0-A0B3-3BC14AFE2519}" dt="2024-02-26T13:43:33.056" v="942" actId="1076"/>
          <ac:grpSpMkLst>
            <pc:docMk/>
            <pc:sldMk cId="1744252825" sldId="1587"/>
            <ac:grpSpMk id="11" creationId="{DC218222-E9FA-6A84-1807-BDC820ED5894}"/>
          </ac:grpSpMkLst>
        </pc:grpChg>
        <pc:picChg chg="add del mod">
          <ac:chgData name="Salma BEN AOUIENNE" userId="830a3314-92da-4d7a-8e27-60cafb223a56" providerId="ADAL" clId="{27F8E773-8118-4CE0-A0B3-3BC14AFE2519}" dt="2024-02-26T15:10:12.902" v="1740" actId="478"/>
          <ac:picMkLst>
            <pc:docMk/>
            <pc:sldMk cId="1744252825" sldId="1587"/>
            <ac:picMk id="5" creationId="{EF8559A2-0573-1A8C-CBA3-B00F9C744710}"/>
          </ac:picMkLst>
        </pc:picChg>
        <pc:picChg chg="add del mod ord">
          <ac:chgData name="Salma BEN AOUIENNE" userId="830a3314-92da-4d7a-8e27-60cafb223a56" providerId="ADAL" clId="{27F8E773-8118-4CE0-A0B3-3BC14AFE2519}" dt="2024-02-26T13:37:37.565" v="821" actId="21"/>
          <ac:picMkLst>
            <pc:docMk/>
            <pc:sldMk cId="1744252825" sldId="1587"/>
            <ac:picMk id="9" creationId="{E0773E8B-9D93-A195-D8E6-8978430EBF25}"/>
          </ac:picMkLst>
        </pc:picChg>
        <pc:picChg chg="add del mod ord">
          <ac:chgData name="Salma BEN AOUIENNE" userId="830a3314-92da-4d7a-8e27-60cafb223a56" providerId="ADAL" clId="{27F8E773-8118-4CE0-A0B3-3BC14AFE2519}" dt="2024-02-26T13:39:28.320" v="858" actId="21"/>
          <ac:picMkLst>
            <pc:docMk/>
            <pc:sldMk cId="1744252825" sldId="1587"/>
            <ac:picMk id="10" creationId="{E0773E8B-9D93-A195-D8E6-8978430EBF25}"/>
          </ac:picMkLst>
        </pc:picChg>
        <pc:picChg chg="add del mod">
          <ac:chgData name="Salma BEN AOUIENNE" userId="830a3314-92da-4d7a-8e27-60cafb223a56" providerId="ADAL" clId="{27F8E773-8118-4CE0-A0B3-3BC14AFE2519}" dt="2024-02-26T13:39:48.057" v="868" actId="21"/>
          <ac:picMkLst>
            <pc:docMk/>
            <pc:sldMk cId="1744252825" sldId="1587"/>
            <ac:picMk id="14" creationId="{E0773E8B-9D93-A195-D8E6-8978430EBF25}"/>
          </ac:picMkLst>
        </pc:picChg>
        <pc:picChg chg="add del mod ord">
          <ac:chgData name="Salma BEN AOUIENNE" userId="830a3314-92da-4d7a-8e27-60cafb223a56" providerId="ADAL" clId="{27F8E773-8118-4CE0-A0B3-3BC14AFE2519}" dt="2024-02-26T15:11:41.027" v="1778" actId="21"/>
          <ac:picMkLst>
            <pc:docMk/>
            <pc:sldMk cId="1744252825" sldId="1587"/>
            <ac:picMk id="16" creationId="{E0773E8B-9D93-A195-D8E6-8978430EBF25}"/>
          </ac:picMkLst>
        </pc:picChg>
        <pc:picChg chg="add del mod">
          <ac:chgData name="Salma BEN AOUIENNE" userId="830a3314-92da-4d7a-8e27-60cafb223a56" providerId="ADAL" clId="{27F8E773-8118-4CE0-A0B3-3BC14AFE2519}" dt="2024-02-26T15:08:58.660" v="1733" actId="21"/>
          <ac:picMkLst>
            <pc:docMk/>
            <pc:sldMk cId="1744252825" sldId="1587"/>
            <ac:picMk id="19" creationId="{C1790D25-56A9-A1C6-4CA2-AAE226ECA692}"/>
          </ac:picMkLst>
        </pc:picChg>
        <pc:picChg chg="del mod">
          <ac:chgData name="Salma BEN AOUIENNE" userId="830a3314-92da-4d7a-8e27-60cafb223a56" providerId="ADAL" clId="{27F8E773-8118-4CE0-A0B3-3BC14AFE2519}" dt="2024-02-26T13:35:02.097" v="777" actId="478"/>
          <ac:picMkLst>
            <pc:docMk/>
            <pc:sldMk cId="1744252825" sldId="1587"/>
            <ac:picMk id="51" creationId="{6E81CFE8-1E93-97A6-55FE-0526F43984B7}"/>
          </ac:picMkLst>
        </pc:picChg>
        <pc:cxnChg chg="mod">
          <ac:chgData name="Salma BEN AOUIENNE" userId="830a3314-92da-4d7a-8e27-60cafb223a56" providerId="ADAL" clId="{27F8E773-8118-4CE0-A0B3-3BC14AFE2519}" dt="2024-02-26T13:47:05.346" v="990" actId="208"/>
          <ac:cxnSpMkLst>
            <pc:docMk/>
            <pc:sldMk cId="1744252825" sldId="1587"/>
            <ac:cxnSpMk id="26" creationId="{C1D05BA0-B62B-E36B-1430-B8401730E4E7}"/>
          </ac:cxnSpMkLst>
        </pc:cxnChg>
        <pc:cxnChg chg="mod">
          <ac:chgData name="Salma BEN AOUIENNE" userId="830a3314-92da-4d7a-8e27-60cafb223a56" providerId="ADAL" clId="{27F8E773-8118-4CE0-A0B3-3BC14AFE2519}" dt="2024-02-26T13:47:05.346" v="990" actId="208"/>
          <ac:cxnSpMkLst>
            <pc:docMk/>
            <pc:sldMk cId="1744252825" sldId="1587"/>
            <ac:cxnSpMk id="28" creationId="{765D81CF-1E3B-AFB4-6C61-E5DF89F97916}"/>
          </ac:cxnSpMkLst>
        </pc:cxnChg>
        <pc:cxnChg chg="mod">
          <ac:chgData name="Salma BEN AOUIENNE" userId="830a3314-92da-4d7a-8e27-60cafb223a56" providerId="ADAL" clId="{27F8E773-8118-4CE0-A0B3-3BC14AFE2519}" dt="2024-02-26T13:47:12.238" v="993" actId="208"/>
          <ac:cxnSpMkLst>
            <pc:docMk/>
            <pc:sldMk cId="1744252825" sldId="1587"/>
            <ac:cxnSpMk id="31" creationId="{873F94C0-4D47-F490-CD58-120807747329}"/>
          </ac:cxnSpMkLst>
        </pc:cxnChg>
      </pc:sldChg>
      <pc:sldChg chg="addSp delSp modSp add mod modTransition delAnim modAnim modNotesTx">
        <pc:chgData name="Salma BEN AOUIENNE" userId="830a3314-92da-4d7a-8e27-60cafb223a56" providerId="ADAL" clId="{27F8E773-8118-4CE0-A0B3-3BC14AFE2519}" dt="2024-02-26T16:54:05.161" v="3281"/>
        <pc:sldMkLst>
          <pc:docMk/>
          <pc:sldMk cId="2368679034" sldId="4237"/>
        </pc:sldMkLst>
        <pc:spChg chg="add del mod">
          <ac:chgData name="Salma BEN AOUIENNE" userId="830a3314-92da-4d7a-8e27-60cafb223a56" providerId="ADAL" clId="{27F8E773-8118-4CE0-A0B3-3BC14AFE2519}" dt="2024-02-26T15:11:28.290" v="1773" actId="21"/>
          <ac:spMkLst>
            <pc:docMk/>
            <pc:sldMk cId="2368679034" sldId="4237"/>
            <ac:spMk id="3" creationId="{E17FDC41-FB98-7546-D2FD-89BBF825BADA}"/>
          </ac:spMkLst>
        </pc:spChg>
        <pc:spChg chg="add mod topLvl">
          <ac:chgData name="Salma BEN AOUIENNE" userId="830a3314-92da-4d7a-8e27-60cafb223a56" providerId="ADAL" clId="{27F8E773-8118-4CE0-A0B3-3BC14AFE2519}" dt="2024-02-26T16:53:55.336" v="3278" actId="164"/>
          <ac:spMkLst>
            <pc:docMk/>
            <pc:sldMk cId="2368679034" sldId="4237"/>
            <ac:spMk id="4" creationId="{EA820D7C-0C09-039E-3F2E-D523812980F3}"/>
          </ac:spMkLst>
        </pc:spChg>
        <pc:spChg chg="add mod topLvl">
          <ac:chgData name="Salma BEN AOUIENNE" userId="830a3314-92da-4d7a-8e27-60cafb223a56" providerId="ADAL" clId="{27F8E773-8118-4CE0-A0B3-3BC14AFE2519}" dt="2024-02-26T16:53:55.336" v="3278" actId="164"/>
          <ac:spMkLst>
            <pc:docMk/>
            <pc:sldMk cId="2368679034" sldId="4237"/>
            <ac:spMk id="5" creationId="{E17FDC41-FB98-7546-D2FD-89BBF825BADA}"/>
          </ac:spMkLst>
        </pc:spChg>
        <pc:spChg chg="mod">
          <ac:chgData name="Salma BEN AOUIENNE" userId="830a3314-92da-4d7a-8e27-60cafb223a56" providerId="ADAL" clId="{27F8E773-8118-4CE0-A0B3-3BC14AFE2519}" dt="2024-02-26T15:12:52.503" v="1800"/>
          <ac:spMkLst>
            <pc:docMk/>
            <pc:sldMk cId="2368679034" sldId="4237"/>
            <ac:spMk id="10" creationId="{6655F93E-A072-AB10-0950-CF0F5C817DBC}"/>
          </ac:spMkLst>
        </pc:spChg>
        <pc:spChg chg="mod">
          <ac:chgData name="Salma BEN AOUIENNE" userId="830a3314-92da-4d7a-8e27-60cafb223a56" providerId="ADAL" clId="{27F8E773-8118-4CE0-A0B3-3BC14AFE2519}" dt="2024-02-26T15:12:52.503" v="1800"/>
          <ac:spMkLst>
            <pc:docMk/>
            <pc:sldMk cId="2368679034" sldId="4237"/>
            <ac:spMk id="11" creationId="{21789D70-BEEB-E25A-8867-4782936707D5}"/>
          </ac:spMkLst>
        </pc:spChg>
        <pc:spChg chg="mod">
          <ac:chgData name="Salma BEN AOUIENNE" userId="830a3314-92da-4d7a-8e27-60cafb223a56" providerId="ADAL" clId="{27F8E773-8118-4CE0-A0B3-3BC14AFE2519}" dt="2024-02-26T15:12:52.503" v="1800"/>
          <ac:spMkLst>
            <pc:docMk/>
            <pc:sldMk cId="2368679034" sldId="4237"/>
            <ac:spMk id="12" creationId="{C5FEC09A-689D-95AA-4B16-9BDC5017C8EF}"/>
          </ac:spMkLst>
        </pc:spChg>
        <pc:spChg chg="add mod">
          <ac:chgData name="Salma BEN AOUIENNE" userId="830a3314-92da-4d7a-8e27-60cafb223a56" providerId="ADAL" clId="{27F8E773-8118-4CE0-A0B3-3BC14AFE2519}" dt="2024-02-26T16:53:25.453" v="3275" actId="20577"/>
          <ac:spMkLst>
            <pc:docMk/>
            <pc:sldMk cId="2368679034" sldId="4237"/>
            <ac:spMk id="13" creationId="{42F2835A-D4E0-C892-0956-AB22B2314933}"/>
          </ac:spMkLst>
        </pc:spChg>
        <pc:spChg chg="mod">
          <ac:chgData name="Salma BEN AOUIENNE" userId="830a3314-92da-4d7a-8e27-60cafb223a56" providerId="ADAL" clId="{27F8E773-8118-4CE0-A0B3-3BC14AFE2519}" dt="2024-02-26T15:12:52.503" v="1800"/>
          <ac:spMkLst>
            <pc:docMk/>
            <pc:sldMk cId="2368679034" sldId="4237"/>
            <ac:spMk id="14" creationId="{4B5EAD93-95B3-5907-896C-3A9CE0AB9437}"/>
          </ac:spMkLst>
        </pc:spChg>
        <pc:spChg chg="mod">
          <ac:chgData name="Salma BEN AOUIENNE" userId="830a3314-92da-4d7a-8e27-60cafb223a56" providerId="ADAL" clId="{27F8E773-8118-4CE0-A0B3-3BC14AFE2519}" dt="2024-02-26T15:12:52.503" v="1800"/>
          <ac:spMkLst>
            <pc:docMk/>
            <pc:sldMk cId="2368679034" sldId="4237"/>
            <ac:spMk id="15" creationId="{C33C7156-D0F3-F14D-70AF-5B25DD297BC1}"/>
          </ac:spMkLst>
        </pc:spChg>
        <pc:spChg chg="mod">
          <ac:chgData name="Salma BEN AOUIENNE" userId="830a3314-92da-4d7a-8e27-60cafb223a56" providerId="ADAL" clId="{27F8E773-8118-4CE0-A0B3-3BC14AFE2519}" dt="2024-02-26T15:12:54.355" v="1801"/>
          <ac:spMkLst>
            <pc:docMk/>
            <pc:sldMk cId="2368679034" sldId="4237"/>
            <ac:spMk id="17" creationId="{418E751B-4978-2765-576E-95F5BAE9852D}"/>
          </ac:spMkLst>
        </pc:spChg>
        <pc:spChg chg="mod">
          <ac:chgData name="Salma BEN AOUIENNE" userId="830a3314-92da-4d7a-8e27-60cafb223a56" providerId="ADAL" clId="{27F8E773-8118-4CE0-A0B3-3BC14AFE2519}" dt="2024-02-26T16:21:59.923" v="2991" actId="164"/>
          <ac:spMkLst>
            <pc:docMk/>
            <pc:sldMk cId="2368679034" sldId="4237"/>
            <ac:spMk id="18" creationId="{D257C224-4125-DCC4-DC85-74850D811E0E}"/>
          </ac:spMkLst>
        </pc:spChg>
        <pc:spChg chg="mod">
          <ac:chgData name="Salma BEN AOUIENNE" userId="830a3314-92da-4d7a-8e27-60cafb223a56" providerId="ADAL" clId="{27F8E773-8118-4CE0-A0B3-3BC14AFE2519}" dt="2024-02-26T15:12:54.355" v="1801"/>
          <ac:spMkLst>
            <pc:docMk/>
            <pc:sldMk cId="2368679034" sldId="4237"/>
            <ac:spMk id="19" creationId="{3BEC9445-D1F4-34EE-53A3-FA6E0363C9B2}"/>
          </ac:spMkLst>
        </pc:spChg>
        <pc:spChg chg="mod topLvl">
          <ac:chgData name="Salma BEN AOUIENNE" userId="830a3314-92da-4d7a-8e27-60cafb223a56" providerId="ADAL" clId="{27F8E773-8118-4CE0-A0B3-3BC14AFE2519}" dt="2024-02-26T16:53:43.169" v="3277" actId="165"/>
          <ac:spMkLst>
            <pc:docMk/>
            <pc:sldMk cId="2368679034" sldId="4237"/>
            <ac:spMk id="21" creationId="{4208E3E0-8FA6-7FF8-1A0F-9D046A296F9F}"/>
          </ac:spMkLst>
        </pc:spChg>
        <pc:spChg chg="mod">
          <ac:chgData name="Salma BEN AOUIENNE" userId="830a3314-92da-4d7a-8e27-60cafb223a56" providerId="ADAL" clId="{27F8E773-8118-4CE0-A0B3-3BC14AFE2519}" dt="2024-02-26T15:12:54.355" v="1801"/>
          <ac:spMkLst>
            <pc:docMk/>
            <pc:sldMk cId="2368679034" sldId="4237"/>
            <ac:spMk id="25" creationId="{5BADBAA5-5644-4590-7E1D-8AD044695247}"/>
          </ac:spMkLst>
        </pc:spChg>
        <pc:spChg chg="del">
          <ac:chgData name="Salma BEN AOUIENNE" userId="830a3314-92da-4d7a-8e27-60cafb223a56" providerId="ADAL" clId="{27F8E773-8118-4CE0-A0B3-3BC14AFE2519}" dt="2024-02-26T15:11:06.178" v="1757" actId="478"/>
          <ac:spMkLst>
            <pc:docMk/>
            <pc:sldMk cId="2368679034" sldId="4237"/>
            <ac:spMk id="25" creationId="{9C5C56F7-2E32-4754-873B-87095115ABFB}"/>
          </ac:spMkLst>
        </pc:spChg>
        <pc:spChg chg="mod topLvl">
          <ac:chgData name="Salma BEN AOUIENNE" userId="830a3314-92da-4d7a-8e27-60cafb223a56" providerId="ADAL" clId="{27F8E773-8118-4CE0-A0B3-3BC14AFE2519}" dt="2024-02-26T16:53:55.336" v="3278" actId="164"/>
          <ac:spMkLst>
            <pc:docMk/>
            <pc:sldMk cId="2368679034" sldId="4237"/>
            <ac:spMk id="26" creationId="{97AFC3DC-0E53-E34A-DB81-0F9235B35A18}"/>
          </ac:spMkLst>
        </pc:spChg>
        <pc:spChg chg="mod topLvl">
          <ac:chgData name="Salma BEN AOUIENNE" userId="830a3314-92da-4d7a-8e27-60cafb223a56" providerId="ADAL" clId="{27F8E773-8118-4CE0-A0B3-3BC14AFE2519}" dt="2024-02-26T16:53:55.336" v="3278" actId="164"/>
          <ac:spMkLst>
            <pc:docMk/>
            <pc:sldMk cId="2368679034" sldId="4237"/>
            <ac:spMk id="29" creationId="{A42A5884-FA91-E442-EBC2-65E85F51C6A4}"/>
          </ac:spMkLst>
        </pc:spChg>
        <pc:spChg chg="mod">
          <ac:chgData name="Salma BEN AOUIENNE" userId="830a3314-92da-4d7a-8e27-60cafb223a56" providerId="ADAL" clId="{27F8E773-8118-4CE0-A0B3-3BC14AFE2519}" dt="2024-02-26T15:12:54.355" v="1801"/>
          <ac:spMkLst>
            <pc:docMk/>
            <pc:sldMk cId="2368679034" sldId="4237"/>
            <ac:spMk id="36" creationId="{FE3B9BE4-7DCD-5CA9-42C8-3D5DA12CC57E}"/>
          </ac:spMkLst>
        </pc:spChg>
        <pc:spChg chg="mod">
          <ac:chgData name="Salma BEN AOUIENNE" userId="830a3314-92da-4d7a-8e27-60cafb223a56" providerId="ADAL" clId="{27F8E773-8118-4CE0-A0B3-3BC14AFE2519}" dt="2024-02-26T15:12:54.355" v="1801"/>
          <ac:spMkLst>
            <pc:docMk/>
            <pc:sldMk cId="2368679034" sldId="4237"/>
            <ac:spMk id="37" creationId="{28ACCC66-2D00-098E-E2B8-7CE37ECAEAF1}"/>
          </ac:spMkLst>
        </pc:spChg>
        <pc:spChg chg="del">
          <ac:chgData name="Salma BEN AOUIENNE" userId="830a3314-92da-4d7a-8e27-60cafb223a56" providerId="ADAL" clId="{27F8E773-8118-4CE0-A0B3-3BC14AFE2519}" dt="2024-02-26T15:11:04.889" v="1756" actId="478"/>
          <ac:spMkLst>
            <pc:docMk/>
            <pc:sldMk cId="2368679034" sldId="4237"/>
            <ac:spMk id="40" creationId="{28FDBC96-0904-D7F1-E097-CA1EC396D0B2}"/>
          </ac:spMkLst>
        </pc:spChg>
        <pc:spChg chg="mod topLvl">
          <ac:chgData name="Salma BEN AOUIENNE" userId="830a3314-92da-4d7a-8e27-60cafb223a56" providerId="ADAL" clId="{27F8E773-8118-4CE0-A0B3-3BC14AFE2519}" dt="2024-02-26T16:53:55.336" v="3278" actId="164"/>
          <ac:spMkLst>
            <pc:docMk/>
            <pc:sldMk cId="2368679034" sldId="4237"/>
            <ac:spMk id="43" creationId="{D8BF294E-556A-376D-C306-FB5F93376D86}"/>
          </ac:spMkLst>
        </pc:spChg>
        <pc:spChg chg="mod topLvl">
          <ac:chgData name="Salma BEN AOUIENNE" userId="830a3314-92da-4d7a-8e27-60cafb223a56" providerId="ADAL" clId="{27F8E773-8118-4CE0-A0B3-3BC14AFE2519}" dt="2024-02-26T16:53:55.336" v="3278" actId="164"/>
          <ac:spMkLst>
            <pc:docMk/>
            <pc:sldMk cId="2368679034" sldId="4237"/>
            <ac:spMk id="44" creationId="{DE3A908E-A3C0-DB20-70A4-A7220EB55C6F}"/>
          </ac:spMkLst>
        </pc:spChg>
        <pc:grpChg chg="add mod">
          <ac:chgData name="Salma BEN AOUIENNE" userId="830a3314-92da-4d7a-8e27-60cafb223a56" providerId="ADAL" clId="{27F8E773-8118-4CE0-A0B3-3BC14AFE2519}" dt="2024-02-26T15:12:52.503" v="1800"/>
          <ac:grpSpMkLst>
            <pc:docMk/>
            <pc:sldMk cId="2368679034" sldId="4237"/>
            <ac:grpSpMk id="8" creationId="{C58D0F4F-0BA9-F125-46ED-F9DF7ACE4FA5}"/>
          </ac:grpSpMkLst>
        </pc:grpChg>
        <pc:grpChg chg="mod">
          <ac:chgData name="Salma BEN AOUIENNE" userId="830a3314-92da-4d7a-8e27-60cafb223a56" providerId="ADAL" clId="{27F8E773-8118-4CE0-A0B3-3BC14AFE2519}" dt="2024-02-26T15:12:52.503" v="1800"/>
          <ac:grpSpMkLst>
            <pc:docMk/>
            <pc:sldMk cId="2368679034" sldId="4237"/>
            <ac:grpSpMk id="9" creationId="{C46998BA-E851-187D-AD0F-6C78215E75ED}"/>
          </ac:grpSpMkLst>
        </pc:grpChg>
        <pc:grpChg chg="mod">
          <ac:chgData name="Salma BEN AOUIENNE" userId="830a3314-92da-4d7a-8e27-60cafb223a56" providerId="ADAL" clId="{27F8E773-8118-4CE0-A0B3-3BC14AFE2519}" dt="2024-02-26T15:12:54.355" v="1801"/>
          <ac:grpSpMkLst>
            <pc:docMk/>
            <pc:sldMk cId="2368679034" sldId="4237"/>
            <ac:grpSpMk id="15" creationId="{90D2BB82-1C5F-8940-5A43-17BF66E79DE6}"/>
          </ac:grpSpMkLst>
        </pc:grpChg>
        <pc:grpChg chg="del">
          <ac:chgData name="Salma BEN AOUIENNE" userId="830a3314-92da-4d7a-8e27-60cafb223a56" providerId="ADAL" clId="{27F8E773-8118-4CE0-A0B3-3BC14AFE2519}" dt="2024-02-26T16:22:13.360" v="2993" actId="165"/>
          <ac:grpSpMkLst>
            <pc:docMk/>
            <pc:sldMk cId="2368679034" sldId="4237"/>
            <ac:grpSpMk id="19" creationId="{DFFD48EB-86EA-98CE-AC1C-9E5630DB6AAB}"/>
          </ac:grpSpMkLst>
        </pc:grpChg>
        <pc:grpChg chg="mod topLvl">
          <ac:chgData name="Salma BEN AOUIENNE" userId="830a3314-92da-4d7a-8e27-60cafb223a56" providerId="ADAL" clId="{27F8E773-8118-4CE0-A0B3-3BC14AFE2519}" dt="2024-02-26T16:53:55.336" v="3278" actId="164"/>
          <ac:grpSpMkLst>
            <pc:docMk/>
            <pc:sldMk cId="2368679034" sldId="4237"/>
            <ac:grpSpMk id="20" creationId="{DDEF3B6B-BA50-3B49-80D9-28426BE3FE32}"/>
          </ac:grpSpMkLst>
        </pc:grpChg>
        <pc:grpChg chg="add mod">
          <ac:chgData name="Salma BEN AOUIENNE" userId="830a3314-92da-4d7a-8e27-60cafb223a56" providerId="ADAL" clId="{27F8E773-8118-4CE0-A0B3-3BC14AFE2519}" dt="2024-02-26T15:12:57.077" v="1802" actId="1076"/>
          <ac:grpSpMkLst>
            <pc:docMk/>
            <pc:sldMk cId="2368679034" sldId="4237"/>
            <ac:grpSpMk id="38" creationId="{BE2A1EBB-940F-FF4A-B5FF-15B6F7B3FE8F}"/>
          </ac:grpSpMkLst>
        </pc:grpChg>
        <pc:grpChg chg="add mod ord">
          <ac:chgData name="Salma BEN AOUIENNE" userId="830a3314-92da-4d7a-8e27-60cafb223a56" providerId="ADAL" clId="{27F8E773-8118-4CE0-A0B3-3BC14AFE2519}" dt="2024-02-26T16:22:02.148" v="2992" actId="167"/>
          <ac:grpSpMkLst>
            <pc:docMk/>
            <pc:sldMk cId="2368679034" sldId="4237"/>
            <ac:grpSpMk id="66" creationId="{F281C7C0-098B-F418-B838-715C4BA19A6C}"/>
          </ac:grpSpMkLst>
        </pc:grpChg>
        <pc:grpChg chg="add del mod">
          <ac:chgData name="Salma BEN AOUIENNE" userId="830a3314-92da-4d7a-8e27-60cafb223a56" providerId="ADAL" clId="{27F8E773-8118-4CE0-A0B3-3BC14AFE2519}" dt="2024-02-26T16:53:43.169" v="3277" actId="165"/>
          <ac:grpSpMkLst>
            <pc:docMk/>
            <pc:sldMk cId="2368679034" sldId="4237"/>
            <ac:grpSpMk id="67" creationId="{15C9A125-6343-2343-EDE3-EFCCDCF3C264}"/>
          </ac:grpSpMkLst>
        </pc:grpChg>
        <pc:grpChg chg="add mod ord">
          <ac:chgData name="Salma BEN AOUIENNE" userId="830a3314-92da-4d7a-8e27-60cafb223a56" providerId="ADAL" clId="{27F8E773-8118-4CE0-A0B3-3BC14AFE2519}" dt="2024-02-26T16:53:58.154" v="3279" actId="167"/>
          <ac:grpSpMkLst>
            <pc:docMk/>
            <pc:sldMk cId="2368679034" sldId="4237"/>
            <ac:grpSpMk id="68" creationId="{C8B89134-1CC3-9966-C8A6-E28F264878FA}"/>
          </ac:grpSpMkLst>
        </pc:grpChg>
        <pc:picChg chg="add mod">
          <ac:chgData name="Salma BEN AOUIENNE" userId="830a3314-92da-4d7a-8e27-60cafb223a56" providerId="ADAL" clId="{27F8E773-8118-4CE0-A0B3-3BC14AFE2519}" dt="2024-02-26T16:21:59.923" v="2991" actId="164"/>
          <ac:picMkLst>
            <pc:docMk/>
            <pc:sldMk cId="2368679034" sldId="4237"/>
            <ac:picMk id="7" creationId="{3C50D34D-6B40-E370-A511-2F65475FAAD5}"/>
          </ac:picMkLst>
        </pc:picChg>
        <pc:picChg chg="mod">
          <ac:chgData name="Salma BEN AOUIENNE" userId="830a3314-92da-4d7a-8e27-60cafb223a56" providerId="ADAL" clId="{27F8E773-8118-4CE0-A0B3-3BC14AFE2519}" dt="2024-02-26T15:12:54.355" v="1801"/>
          <ac:picMkLst>
            <pc:docMk/>
            <pc:sldMk cId="2368679034" sldId="4237"/>
            <ac:picMk id="14" creationId="{5051FE8C-8805-121B-6398-4E6A5EEB9B2C}"/>
          </ac:picMkLst>
        </pc:picChg>
        <pc:picChg chg="add mod">
          <ac:chgData name="Salma BEN AOUIENNE" userId="830a3314-92da-4d7a-8e27-60cafb223a56" providerId="ADAL" clId="{27F8E773-8118-4CE0-A0B3-3BC14AFE2519}" dt="2024-02-26T16:21:59.923" v="2991" actId="164"/>
          <ac:picMkLst>
            <pc:docMk/>
            <pc:sldMk cId="2368679034" sldId="4237"/>
            <ac:picMk id="16" creationId="{E0773E8B-9D93-A195-D8E6-8978430EBF25}"/>
          </ac:picMkLst>
        </pc:picChg>
        <pc:picChg chg="mod">
          <ac:chgData name="Salma BEN AOUIENNE" userId="830a3314-92da-4d7a-8e27-60cafb223a56" providerId="ADAL" clId="{27F8E773-8118-4CE0-A0B3-3BC14AFE2519}" dt="2024-02-26T15:12:52.503" v="1800"/>
          <ac:picMkLst>
            <pc:docMk/>
            <pc:sldMk cId="2368679034" sldId="4237"/>
            <ac:picMk id="17" creationId="{91B43CE9-2FCE-DD05-2A8F-59B3025665B5}"/>
          </ac:picMkLst>
        </pc:picChg>
        <pc:picChg chg="del">
          <ac:chgData name="Salma BEN AOUIENNE" userId="830a3314-92da-4d7a-8e27-60cafb223a56" providerId="ADAL" clId="{27F8E773-8118-4CE0-A0B3-3BC14AFE2519}" dt="2024-02-26T15:11:03.609" v="1755" actId="478"/>
          <ac:picMkLst>
            <pc:docMk/>
            <pc:sldMk cId="2368679034" sldId="4237"/>
            <ac:picMk id="51" creationId="{6E5D5BD8-5269-8373-A013-3AD6D79734FB}"/>
          </ac:picMkLst>
        </pc:picChg>
        <pc:cxnChg chg="mod">
          <ac:chgData name="Salma BEN AOUIENNE" userId="830a3314-92da-4d7a-8e27-60cafb223a56" providerId="ADAL" clId="{27F8E773-8118-4CE0-A0B3-3BC14AFE2519}" dt="2024-02-26T16:53:43.169" v="3277" actId="165"/>
          <ac:cxnSpMkLst>
            <pc:docMk/>
            <pc:sldMk cId="2368679034" sldId="4237"/>
            <ac:cxnSpMk id="22" creationId="{48F57D48-50EF-5634-7C88-4D64CE49BED5}"/>
          </ac:cxnSpMkLst>
        </pc:cxnChg>
        <pc:cxnChg chg="mod">
          <ac:chgData name="Salma BEN AOUIENNE" userId="830a3314-92da-4d7a-8e27-60cafb223a56" providerId="ADAL" clId="{27F8E773-8118-4CE0-A0B3-3BC14AFE2519}" dt="2024-02-26T16:53:43.169" v="3277" actId="165"/>
          <ac:cxnSpMkLst>
            <pc:docMk/>
            <pc:sldMk cId="2368679034" sldId="4237"/>
            <ac:cxnSpMk id="23" creationId="{9E8816C4-282A-108D-E729-422BB6776E0D}"/>
          </ac:cxnSpMkLst>
        </pc:cxnChg>
        <pc:cxnChg chg="mod topLvl">
          <ac:chgData name="Salma BEN AOUIENNE" userId="830a3314-92da-4d7a-8e27-60cafb223a56" providerId="ADAL" clId="{27F8E773-8118-4CE0-A0B3-3BC14AFE2519}" dt="2024-02-26T16:53:55.336" v="3278" actId="164"/>
          <ac:cxnSpMkLst>
            <pc:docMk/>
            <pc:sldMk cId="2368679034" sldId="4237"/>
            <ac:cxnSpMk id="24" creationId="{CDD8754A-186A-847A-3500-49549733A10D}"/>
          </ac:cxnSpMkLst>
        </pc:cxnChg>
      </pc:sldChg>
      <pc:sldChg chg="addSp delSp modSp add del mod ord">
        <pc:chgData name="Salma BEN AOUIENNE" userId="830a3314-92da-4d7a-8e27-60cafb223a56" providerId="ADAL" clId="{27F8E773-8118-4CE0-A0B3-3BC14AFE2519}" dt="2024-02-26T14:04:41.719" v="1164" actId="47"/>
        <pc:sldMkLst>
          <pc:docMk/>
          <pc:sldMk cId="3759725190" sldId="4238"/>
        </pc:sldMkLst>
        <pc:spChg chg="add del mod">
          <ac:chgData name="Salma BEN AOUIENNE" userId="830a3314-92da-4d7a-8e27-60cafb223a56" providerId="ADAL" clId="{27F8E773-8118-4CE0-A0B3-3BC14AFE2519}" dt="2024-02-26T13:50:04.314" v="1034" actId="478"/>
          <ac:spMkLst>
            <pc:docMk/>
            <pc:sldMk cId="3759725190" sldId="4238"/>
            <ac:spMk id="6" creationId="{D91F76A0-F789-BC52-A64C-AB965BE1F48D}"/>
          </ac:spMkLst>
        </pc:spChg>
        <pc:spChg chg="add del mod">
          <ac:chgData name="Salma BEN AOUIENNE" userId="830a3314-92da-4d7a-8e27-60cafb223a56" providerId="ADAL" clId="{27F8E773-8118-4CE0-A0B3-3BC14AFE2519}" dt="2024-02-26T13:50:04.314" v="1034" actId="478"/>
          <ac:spMkLst>
            <pc:docMk/>
            <pc:sldMk cId="3759725190" sldId="4238"/>
            <ac:spMk id="7" creationId="{D71D12A4-5725-806C-6BF0-A6DE36B84F23}"/>
          </ac:spMkLst>
        </pc:spChg>
        <pc:spChg chg="mod">
          <ac:chgData name="Salma BEN AOUIENNE" userId="830a3314-92da-4d7a-8e27-60cafb223a56" providerId="ADAL" clId="{27F8E773-8118-4CE0-A0B3-3BC14AFE2519}" dt="2024-02-26T13:50:17.795" v="1039" actId="207"/>
          <ac:spMkLst>
            <pc:docMk/>
            <pc:sldMk cId="3759725190" sldId="4238"/>
            <ac:spMk id="8" creationId="{B41612CE-F350-8A2C-C544-005E090D9233}"/>
          </ac:spMkLst>
        </pc:spChg>
        <pc:spChg chg="mod">
          <ac:chgData name="Salma BEN AOUIENNE" userId="830a3314-92da-4d7a-8e27-60cafb223a56" providerId="ADAL" clId="{27F8E773-8118-4CE0-A0B3-3BC14AFE2519}" dt="2024-02-26T13:49:00.342" v="1028" actId="1076"/>
          <ac:spMkLst>
            <pc:docMk/>
            <pc:sldMk cId="3759725190" sldId="4238"/>
            <ac:spMk id="10" creationId="{9F55CD31-1A61-4F7B-3A1C-01D71BD56D3E}"/>
          </ac:spMkLst>
        </pc:spChg>
        <pc:spChg chg="del">
          <ac:chgData name="Salma BEN AOUIENNE" userId="830a3314-92da-4d7a-8e27-60cafb223a56" providerId="ADAL" clId="{27F8E773-8118-4CE0-A0B3-3BC14AFE2519}" dt="2024-02-26T13:47:51.828" v="1006" actId="478"/>
          <ac:spMkLst>
            <pc:docMk/>
            <pc:sldMk cId="3759725190" sldId="4238"/>
            <ac:spMk id="12" creationId="{705FB39D-DD59-ADE2-E521-35D1996E6366}"/>
          </ac:spMkLst>
        </pc:spChg>
        <pc:spChg chg="del">
          <ac:chgData name="Salma BEN AOUIENNE" userId="830a3314-92da-4d7a-8e27-60cafb223a56" providerId="ADAL" clId="{27F8E773-8118-4CE0-A0B3-3BC14AFE2519}" dt="2024-02-26T13:49:58.037" v="1032" actId="478"/>
          <ac:spMkLst>
            <pc:docMk/>
            <pc:sldMk cId="3759725190" sldId="4238"/>
            <ac:spMk id="16" creationId="{008B5032-9AC7-448C-4F89-690487B515EE}"/>
          </ac:spMkLst>
        </pc:spChg>
        <pc:spChg chg="del">
          <ac:chgData name="Salma BEN AOUIENNE" userId="830a3314-92da-4d7a-8e27-60cafb223a56" providerId="ADAL" clId="{27F8E773-8118-4CE0-A0B3-3BC14AFE2519}" dt="2024-02-26T13:50:04.314" v="1034" actId="478"/>
          <ac:spMkLst>
            <pc:docMk/>
            <pc:sldMk cId="3759725190" sldId="4238"/>
            <ac:spMk id="20" creationId="{8A60139C-C3D3-C88E-4317-E33FAD7E181A}"/>
          </ac:spMkLst>
        </pc:spChg>
        <pc:spChg chg="del">
          <ac:chgData name="Salma BEN AOUIENNE" userId="830a3314-92da-4d7a-8e27-60cafb223a56" providerId="ADAL" clId="{27F8E773-8118-4CE0-A0B3-3BC14AFE2519}" dt="2024-02-26T13:50:04.314" v="1034" actId="478"/>
          <ac:spMkLst>
            <pc:docMk/>
            <pc:sldMk cId="3759725190" sldId="4238"/>
            <ac:spMk id="21" creationId="{40E6846F-FA98-2A2D-B43A-52EE7381A726}"/>
          </ac:spMkLst>
        </pc:spChg>
        <pc:grpChg chg="del">
          <ac:chgData name="Salma BEN AOUIENNE" userId="830a3314-92da-4d7a-8e27-60cafb223a56" providerId="ADAL" clId="{27F8E773-8118-4CE0-A0B3-3BC14AFE2519}" dt="2024-02-26T13:50:04.314" v="1034" actId="478"/>
          <ac:grpSpMkLst>
            <pc:docMk/>
            <pc:sldMk cId="3759725190" sldId="4238"/>
            <ac:grpSpMk id="30" creationId="{34FC6B37-C3C1-131F-27FE-80D0C51648A7}"/>
          </ac:grpSpMkLst>
        </pc:grpChg>
        <pc:picChg chg="del mod">
          <ac:chgData name="Salma BEN AOUIENNE" userId="830a3314-92da-4d7a-8e27-60cafb223a56" providerId="ADAL" clId="{27F8E773-8118-4CE0-A0B3-3BC14AFE2519}" dt="2024-02-26T13:47:55.387" v="1009" actId="21"/>
          <ac:picMkLst>
            <pc:docMk/>
            <pc:sldMk cId="3759725190" sldId="4238"/>
            <ac:picMk id="19" creationId="{1F1B3088-C4FB-A8CB-0746-A946F3FE3B21}"/>
          </ac:picMkLst>
        </pc:picChg>
        <pc:cxnChg chg="add del">
          <ac:chgData name="Salma BEN AOUIENNE" userId="830a3314-92da-4d7a-8e27-60cafb223a56" providerId="ADAL" clId="{27F8E773-8118-4CE0-A0B3-3BC14AFE2519}" dt="2024-02-26T13:48:51.744" v="1023" actId="478"/>
          <ac:cxnSpMkLst>
            <pc:docMk/>
            <pc:sldMk cId="3759725190" sldId="4238"/>
            <ac:cxnSpMk id="2" creationId="{369408A6-5F97-50F6-F345-964675939A96}"/>
          </ac:cxnSpMkLst>
        </pc:cxnChg>
        <pc:cxnChg chg="mod">
          <ac:chgData name="Salma BEN AOUIENNE" userId="830a3314-92da-4d7a-8e27-60cafb223a56" providerId="ADAL" clId="{27F8E773-8118-4CE0-A0B3-3BC14AFE2519}" dt="2024-02-26T13:50:12.876" v="1036" actId="208"/>
          <ac:cxnSpMkLst>
            <pc:docMk/>
            <pc:sldMk cId="3759725190" sldId="4238"/>
            <ac:cxnSpMk id="4" creationId="{C60642EE-3E20-721B-07C4-4D6E310EEBE1}"/>
          </ac:cxnSpMkLst>
        </pc:cxnChg>
        <pc:cxnChg chg="mod">
          <ac:chgData name="Salma BEN AOUIENNE" userId="830a3314-92da-4d7a-8e27-60cafb223a56" providerId="ADAL" clId="{27F8E773-8118-4CE0-A0B3-3BC14AFE2519}" dt="2024-02-26T13:50:12.876" v="1036" actId="208"/>
          <ac:cxnSpMkLst>
            <pc:docMk/>
            <pc:sldMk cId="3759725190" sldId="4238"/>
            <ac:cxnSpMk id="5" creationId="{B6933129-56BF-7C0D-86B2-935C38CAA454}"/>
          </ac:cxnSpMkLst>
        </pc:cxnChg>
      </pc:sldChg>
      <pc:sldChg chg="addSp delSp modSp add del mod delAnim modAnim modNotesTx">
        <pc:chgData name="Salma BEN AOUIENNE" userId="830a3314-92da-4d7a-8e27-60cafb223a56" providerId="ADAL" clId="{27F8E773-8118-4CE0-A0B3-3BC14AFE2519}" dt="2024-02-26T15:30:22.374" v="2062" actId="47"/>
        <pc:sldMkLst>
          <pc:docMk/>
          <pc:sldMk cId="2660270390" sldId="4240"/>
        </pc:sldMkLst>
        <pc:spChg chg="add del mod">
          <ac:chgData name="Salma BEN AOUIENNE" userId="830a3314-92da-4d7a-8e27-60cafb223a56" providerId="ADAL" clId="{27F8E773-8118-4CE0-A0B3-3BC14AFE2519}" dt="2024-02-26T15:14:05.808" v="1821" actId="21"/>
          <ac:spMkLst>
            <pc:docMk/>
            <pc:sldMk cId="2660270390" sldId="4240"/>
            <ac:spMk id="2" creationId="{D75F9A89-F7B3-821B-0F7A-C11B68A0CBA1}"/>
          </ac:spMkLst>
        </pc:spChg>
        <pc:spChg chg="del">
          <ac:chgData name="Salma BEN AOUIENNE" userId="830a3314-92da-4d7a-8e27-60cafb223a56" providerId="ADAL" clId="{27F8E773-8118-4CE0-A0B3-3BC14AFE2519}" dt="2024-02-26T13:51:31.593" v="1054" actId="478"/>
          <ac:spMkLst>
            <pc:docMk/>
            <pc:sldMk cId="2660270390" sldId="4240"/>
            <ac:spMk id="3" creationId="{98DFACBC-0AA4-276D-D6BF-6720949EF2CE}"/>
          </ac:spMkLst>
        </pc:spChg>
        <pc:spChg chg="add del mod">
          <ac:chgData name="Salma BEN AOUIENNE" userId="830a3314-92da-4d7a-8e27-60cafb223a56" providerId="ADAL" clId="{27F8E773-8118-4CE0-A0B3-3BC14AFE2519}" dt="2024-02-26T15:15:18.505" v="1862" actId="21"/>
          <ac:spMkLst>
            <pc:docMk/>
            <pc:sldMk cId="2660270390" sldId="4240"/>
            <ac:spMk id="4" creationId="{8058E911-49B5-7757-2F18-03867031CD36}"/>
          </ac:spMkLst>
        </pc:spChg>
        <pc:spChg chg="del">
          <ac:chgData name="Salma BEN AOUIENNE" userId="830a3314-92da-4d7a-8e27-60cafb223a56" providerId="ADAL" clId="{27F8E773-8118-4CE0-A0B3-3BC14AFE2519}" dt="2024-02-26T13:51:41.556" v="1058" actId="478"/>
          <ac:spMkLst>
            <pc:docMk/>
            <pc:sldMk cId="2660270390" sldId="4240"/>
            <ac:spMk id="5" creationId="{F9502827-458F-D155-F5C2-C6ACFE825D7A}"/>
          </ac:spMkLst>
        </pc:spChg>
        <pc:spChg chg="add del mod">
          <ac:chgData name="Salma BEN AOUIENNE" userId="830a3314-92da-4d7a-8e27-60cafb223a56" providerId="ADAL" clId="{27F8E773-8118-4CE0-A0B3-3BC14AFE2519}" dt="2024-02-26T15:15:18.505" v="1862" actId="21"/>
          <ac:spMkLst>
            <pc:docMk/>
            <pc:sldMk cId="2660270390" sldId="4240"/>
            <ac:spMk id="7" creationId="{E4A267F0-9CCB-F6EA-088A-989C37381280}"/>
          </ac:spMkLst>
        </pc:spChg>
        <pc:spChg chg="add del mod">
          <ac:chgData name="Salma BEN AOUIENNE" userId="830a3314-92da-4d7a-8e27-60cafb223a56" providerId="ADAL" clId="{27F8E773-8118-4CE0-A0B3-3BC14AFE2519}" dt="2024-02-26T15:15:32.842" v="1866" actId="21"/>
          <ac:spMkLst>
            <pc:docMk/>
            <pc:sldMk cId="2660270390" sldId="4240"/>
            <ac:spMk id="8" creationId="{C6D5E4F7-7597-D9A6-A61F-0DCA0483AACB}"/>
          </ac:spMkLst>
        </pc:spChg>
        <pc:spChg chg="add del mod">
          <ac:chgData name="Salma BEN AOUIENNE" userId="830a3314-92da-4d7a-8e27-60cafb223a56" providerId="ADAL" clId="{27F8E773-8118-4CE0-A0B3-3BC14AFE2519}" dt="2024-02-26T15:15:32.842" v="1866" actId="21"/>
          <ac:spMkLst>
            <pc:docMk/>
            <pc:sldMk cId="2660270390" sldId="4240"/>
            <ac:spMk id="9" creationId="{BCA86A60-CD13-3C04-3D6D-543C05C0D9F0}"/>
          </ac:spMkLst>
        </pc:spChg>
        <pc:spChg chg="mod">
          <ac:chgData name="Salma BEN AOUIENNE" userId="830a3314-92da-4d7a-8e27-60cafb223a56" providerId="ADAL" clId="{27F8E773-8118-4CE0-A0B3-3BC14AFE2519}" dt="2024-02-26T14:00:02.283" v="1143" actId="1076"/>
          <ac:spMkLst>
            <pc:docMk/>
            <pc:sldMk cId="2660270390" sldId="4240"/>
            <ac:spMk id="12" creationId="{ECAEB933-AFB9-2BF3-E3BE-6AD766E5071D}"/>
          </ac:spMkLst>
        </pc:spChg>
        <pc:spChg chg="mod">
          <ac:chgData name="Salma BEN AOUIENNE" userId="830a3314-92da-4d7a-8e27-60cafb223a56" providerId="ADAL" clId="{27F8E773-8118-4CE0-A0B3-3BC14AFE2519}" dt="2024-02-26T13:54:34.132" v="1122" actId="121"/>
          <ac:spMkLst>
            <pc:docMk/>
            <pc:sldMk cId="2660270390" sldId="4240"/>
            <ac:spMk id="14" creationId="{800E0C0F-2A62-B37B-FC64-4C20AB8BD06D}"/>
          </ac:spMkLst>
        </pc:spChg>
        <pc:spChg chg="add del mod ord">
          <ac:chgData name="Salma BEN AOUIENNE" userId="830a3314-92da-4d7a-8e27-60cafb223a56" providerId="ADAL" clId="{27F8E773-8118-4CE0-A0B3-3BC14AFE2519}" dt="2024-02-26T15:15:18.505" v="1862" actId="21"/>
          <ac:spMkLst>
            <pc:docMk/>
            <pc:sldMk cId="2660270390" sldId="4240"/>
            <ac:spMk id="15" creationId="{62591846-97A2-E083-A363-5F1F30C426DF}"/>
          </ac:spMkLst>
        </pc:spChg>
        <pc:spChg chg="mod">
          <ac:chgData name="Salma BEN AOUIENNE" userId="830a3314-92da-4d7a-8e27-60cafb223a56" providerId="ADAL" clId="{27F8E773-8118-4CE0-A0B3-3BC14AFE2519}" dt="2024-02-26T13:54:34.132" v="1122" actId="121"/>
          <ac:spMkLst>
            <pc:docMk/>
            <pc:sldMk cId="2660270390" sldId="4240"/>
            <ac:spMk id="16" creationId="{381D1965-B22B-F9C3-7F45-7E37E8F02DAE}"/>
          </ac:spMkLst>
        </pc:spChg>
        <pc:spChg chg="add del mod ord">
          <ac:chgData name="Salma BEN AOUIENNE" userId="830a3314-92da-4d7a-8e27-60cafb223a56" providerId="ADAL" clId="{27F8E773-8118-4CE0-A0B3-3BC14AFE2519}" dt="2024-02-26T15:15:32.842" v="1866" actId="21"/>
          <ac:spMkLst>
            <pc:docMk/>
            <pc:sldMk cId="2660270390" sldId="4240"/>
            <ac:spMk id="18" creationId="{1148A0A8-8730-2864-B91A-670683AD80F9}"/>
          </ac:spMkLst>
        </pc:spChg>
        <pc:spChg chg="mod">
          <ac:chgData name="Salma BEN AOUIENNE" userId="830a3314-92da-4d7a-8e27-60cafb223a56" providerId="ADAL" clId="{27F8E773-8118-4CE0-A0B3-3BC14AFE2519}" dt="2024-02-26T13:54:34.132" v="1122" actId="121"/>
          <ac:spMkLst>
            <pc:docMk/>
            <pc:sldMk cId="2660270390" sldId="4240"/>
            <ac:spMk id="43" creationId="{D33FAC5D-930C-9290-B46D-5F686EACB94B}"/>
          </ac:spMkLst>
        </pc:spChg>
        <pc:spChg chg="mod">
          <ac:chgData name="Salma BEN AOUIENNE" userId="830a3314-92da-4d7a-8e27-60cafb223a56" providerId="ADAL" clId="{27F8E773-8118-4CE0-A0B3-3BC14AFE2519}" dt="2024-02-26T13:54:34.132" v="1122" actId="121"/>
          <ac:spMkLst>
            <pc:docMk/>
            <pc:sldMk cId="2660270390" sldId="4240"/>
            <ac:spMk id="44" creationId="{4C047B1D-398D-3AF0-3BD9-D045F1CCC32A}"/>
          </ac:spMkLst>
        </pc:spChg>
        <pc:spChg chg="mod">
          <ac:chgData name="Salma BEN AOUIENNE" userId="830a3314-92da-4d7a-8e27-60cafb223a56" providerId="ADAL" clId="{27F8E773-8118-4CE0-A0B3-3BC14AFE2519}" dt="2024-02-26T13:54:34.132" v="1122" actId="121"/>
          <ac:spMkLst>
            <pc:docMk/>
            <pc:sldMk cId="2660270390" sldId="4240"/>
            <ac:spMk id="45" creationId="{3E975EF5-A0EF-9A57-0A2F-A9487CA0091B}"/>
          </ac:spMkLst>
        </pc:spChg>
        <pc:spChg chg="mod">
          <ac:chgData name="Salma BEN AOUIENNE" userId="830a3314-92da-4d7a-8e27-60cafb223a56" providerId="ADAL" clId="{27F8E773-8118-4CE0-A0B3-3BC14AFE2519}" dt="2024-02-26T13:54:34.132" v="1122" actId="121"/>
          <ac:spMkLst>
            <pc:docMk/>
            <pc:sldMk cId="2660270390" sldId="4240"/>
            <ac:spMk id="46" creationId="{07B576C2-B3DF-7685-6AE5-9DD3A0CE891C}"/>
          </ac:spMkLst>
        </pc:spChg>
        <pc:spChg chg="mod">
          <ac:chgData name="Salma BEN AOUIENNE" userId="830a3314-92da-4d7a-8e27-60cafb223a56" providerId="ADAL" clId="{27F8E773-8118-4CE0-A0B3-3BC14AFE2519}" dt="2024-02-26T13:54:34.132" v="1122" actId="121"/>
          <ac:spMkLst>
            <pc:docMk/>
            <pc:sldMk cId="2660270390" sldId="4240"/>
            <ac:spMk id="47" creationId="{8EF5FE89-8324-1FD5-E32D-AF475B69EB17}"/>
          </ac:spMkLst>
        </pc:spChg>
        <pc:spChg chg="mod">
          <ac:chgData name="Salma BEN AOUIENNE" userId="830a3314-92da-4d7a-8e27-60cafb223a56" providerId="ADAL" clId="{27F8E773-8118-4CE0-A0B3-3BC14AFE2519}" dt="2024-02-26T13:54:34.132" v="1122" actId="121"/>
          <ac:spMkLst>
            <pc:docMk/>
            <pc:sldMk cId="2660270390" sldId="4240"/>
            <ac:spMk id="263" creationId="{1E470B3D-E789-7992-0616-62B161118C96}"/>
          </ac:spMkLst>
        </pc:spChg>
        <pc:spChg chg="mod">
          <ac:chgData name="Salma BEN AOUIENNE" userId="830a3314-92da-4d7a-8e27-60cafb223a56" providerId="ADAL" clId="{27F8E773-8118-4CE0-A0B3-3BC14AFE2519}" dt="2024-02-26T13:54:34.132" v="1122" actId="121"/>
          <ac:spMkLst>
            <pc:docMk/>
            <pc:sldMk cId="2660270390" sldId="4240"/>
            <ac:spMk id="264" creationId="{F9D759C8-12D9-8A6C-2086-3654904DFAFE}"/>
          </ac:spMkLst>
        </pc:spChg>
        <pc:spChg chg="mod">
          <ac:chgData name="Salma BEN AOUIENNE" userId="830a3314-92da-4d7a-8e27-60cafb223a56" providerId="ADAL" clId="{27F8E773-8118-4CE0-A0B3-3BC14AFE2519}" dt="2024-02-26T13:54:34.132" v="1122" actId="121"/>
          <ac:spMkLst>
            <pc:docMk/>
            <pc:sldMk cId="2660270390" sldId="4240"/>
            <ac:spMk id="265" creationId="{AC6C15C0-FEC6-1AB1-E973-53C6DE35656D}"/>
          </ac:spMkLst>
        </pc:spChg>
        <pc:spChg chg="mod">
          <ac:chgData name="Salma BEN AOUIENNE" userId="830a3314-92da-4d7a-8e27-60cafb223a56" providerId="ADAL" clId="{27F8E773-8118-4CE0-A0B3-3BC14AFE2519}" dt="2024-02-26T13:54:34.132" v="1122" actId="121"/>
          <ac:spMkLst>
            <pc:docMk/>
            <pc:sldMk cId="2660270390" sldId="4240"/>
            <ac:spMk id="266" creationId="{142A257A-5825-71AC-102F-D3A247EBC5B9}"/>
          </ac:spMkLst>
        </pc:spChg>
        <pc:spChg chg="mod">
          <ac:chgData name="Salma BEN AOUIENNE" userId="830a3314-92da-4d7a-8e27-60cafb223a56" providerId="ADAL" clId="{27F8E773-8118-4CE0-A0B3-3BC14AFE2519}" dt="2024-02-26T13:54:34.132" v="1122" actId="121"/>
          <ac:spMkLst>
            <pc:docMk/>
            <pc:sldMk cId="2660270390" sldId="4240"/>
            <ac:spMk id="267" creationId="{6EE8786F-358F-0BD2-4238-8E54563C289A}"/>
          </ac:spMkLst>
        </pc:spChg>
        <pc:grpChg chg="del">
          <ac:chgData name="Salma BEN AOUIENNE" userId="830a3314-92da-4d7a-8e27-60cafb223a56" providerId="ADAL" clId="{27F8E773-8118-4CE0-A0B3-3BC14AFE2519}" dt="2024-02-26T13:51:43.298" v="1061" actId="478"/>
          <ac:grpSpMkLst>
            <pc:docMk/>
            <pc:sldMk cId="2660270390" sldId="4240"/>
            <ac:grpSpMk id="22" creationId="{CA20B1BE-6647-5F5E-5515-39AD7370D3A6}"/>
          </ac:grpSpMkLst>
        </pc:grpChg>
        <pc:grpChg chg="del">
          <ac:chgData name="Salma BEN AOUIENNE" userId="830a3314-92da-4d7a-8e27-60cafb223a56" providerId="ADAL" clId="{27F8E773-8118-4CE0-A0B3-3BC14AFE2519}" dt="2024-02-26T13:51:42.234" v="1059" actId="478"/>
          <ac:grpSpMkLst>
            <pc:docMk/>
            <pc:sldMk cId="2660270390" sldId="4240"/>
            <ac:grpSpMk id="27" creationId="{0D5F0E59-6034-2C5E-D272-911FC1ABC4E4}"/>
          </ac:grpSpMkLst>
        </pc:grpChg>
        <pc:grpChg chg="del">
          <ac:chgData name="Salma BEN AOUIENNE" userId="830a3314-92da-4d7a-8e27-60cafb223a56" providerId="ADAL" clId="{27F8E773-8118-4CE0-A0B3-3BC14AFE2519}" dt="2024-02-26T13:51:42.935" v="1060" actId="478"/>
          <ac:grpSpMkLst>
            <pc:docMk/>
            <pc:sldMk cId="2660270390" sldId="4240"/>
            <ac:grpSpMk id="62" creationId="{36CC4204-3D2F-C99F-54AE-2BC28C7AA765}"/>
          </ac:grpSpMkLst>
        </pc:grpChg>
        <pc:grpChg chg="add del">
          <ac:chgData name="Salma BEN AOUIENNE" userId="830a3314-92da-4d7a-8e27-60cafb223a56" providerId="ADAL" clId="{27F8E773-8118-4CE0-A0B3-3BC14AFE2519}" dt="2024-02-26T14:10:50.610" v="1214" actId="21"/>
          <ac:grpSpMkLst>
            <pc:docMk/>
            <pc:sldMk cId="2660270390" sldId="4240"/>
            <ac:grpSpMk id="261" creationId="{E1E6D45C-2E1B-0FD7-FDE9-30342C793563}"/>
          </ac:grpSpMkLst>
        </pc:grpChg>
        <pc:picChg chg="del">
          <ac:chgData name="Salma BEN AOUIENNE" userId="830a3314-92da-4d7a-8e27-60cafb223a56" providerId="ADAL" clId="{27F8E773-8118-4CE0-A0B3-3BC14AFE2519}" dt="2024-02-26T13:51:39.802" v="1057" actId="478"/>
          <ac:picMkLst>
            <pc:docMk/>
            <pc:sldMk cId="2660270390" sldId="4240"/>
            <ac:picMk id="6" creationId="{33DE55DD-394B-6DD7-BECC-270EA4EB2B89}"/>
          </ac:picMkLst>
        </pc:picChg>
        <pc:picChg chg="add mod">
          <ac:chgData name="Salma BEN AOUIENNE" userId="830a3314-92da-4d7a-8e27-60cafb223a56" providerId="ADAL" clId="{27F8E773-8118-4CE0-A0B3-3BC14AFE2519}" dt="2024-02-26T13:57:08.129" v="1126"/>
          <ac:picMkLst>
            <pc:docMk/>
            <pc:sldMk cId="2660270390" sldId="4240"/>
            <ac:picMk id="10" creationId="{149B999C-2BCC-E23B-DB24-D808FB734C6A}"/>
          </ac:picMkLst>
        </pc:picChg>
        <pc:picChg chg="add mod ord">
          <ac:chgData name="Salma BEN AOUIENNE" userId="830a3314-92da-4d7a-8e27-60cafb223a56" providerId="ADAL" clId="{27F8E773-8118-4CE0-A0B3-3BC14AFE2519}" dt="2024-02-26T14:00:25.770" v="1144" actId="167"/>
          <ac:picMkLst>
            <pc:docMk/>
            <pc:sldMk cId="2660270390" sldId="4240"/>
            <ac:picMk id="13" creationId="{775E02FE-912C-BF08-EAB6-8EA2CAFA6128}"/>
          </ac:picMkLst>
        </pc:picChg>
        <pc:picChg chg="add mod">
          <ac:chgData name="Salma BEN AOUIENNE" userId="830a3314-92da-4d7a-8e27-60cafb223a56" providerId="ADAL" clId="{27F8E773-8118-4CE0-A0B3-3BC14AFE2519}" dt="2024-02-26T14:04:22.817" v="1162" actId="1076"/>
          <ac:picMkLst>
            <pc:docMk/>
            <pc:sldMk cId="2660270390" sldId="4240"/>
            <ac:picMk id="21" creationId="{CAA2404C-128F-EF2D-624B-B0571A00B996}"/>
          </ac:picMkLst>
        </pc:picChg>
      </pc:sldChg>
      <pc:sldChg chg="modSp del mod">
        <pc:chgData name="Salma BEN AOUIENNE" userId="830a3314-92da-4d7a-8e27-60cafb223a56" providerId="ADAL" clId="{27F8E773-8118-4CE0-A0B3-3BC14AFE2519}" dt="2024-02-26T15:00:19.577" v="1550" actId="47"/>
        <pc:sldMkLst>
          <pc:docMk/>
          <pc:sldMk cId="3837460490" sldId="4241"/>
        </pc:sldMkLst>
        <pc:spChg chg="mod">
          <ac:chgData name="Salma BEN AOUIENNE" userId="830a3314-92da-4d7a-8e27-60cafb223a56" providerId="ADAL" clId="{27F8E773-8118-4CE0-A0B3-3BC14AFE2519}" dt="2024-02-26T15:00:08.652" v="1546" actId="21"/>
          <ac:spMkLst>
            <pc:docMk/>
            <pc:sldMk cId="3837460490" sldId="4241"/>
            <ac:spMk id="5" creationId="{2A993872-8221-FFCD-2DAB-D1AAC8D81CD9}"/>
          </ac:spMkLst>
        </pc:spChg>
      </pc:sldChg>
      <pc:sldChg chg="addSp delSp modSp mod ord modTransition addAnim delAnim modAnim modNotesTx">
        <pc:chgData name="Salma BEN AOUIENNE" userId="830a3314-92da-4d7a-8e27-60cafb223a56" providerId="ADAL" clId="{27F8E773-8118-4CE0-A0B3-3BC14AFE2519}" dt="2024-02-26T16:51:59.770" v="3272"/>
        <pc:sldMkLst>
          <pc:docMk/>
          <pc:sldMk cId="4124618955" sldId="4242"/>
        </pc:sldMkLst>
        <pc:spChg chg="add mod topLvl">
          <ac:chgData name="Salma BEN AOUIENNE" userId="830a3314-92da-4d7a-8e27-60cafb223a56" providerId="ADAL" clId="{27F8E773-8118-4CE0-A0B3-3BC14AFE2519}" dt="2024-02-26T16:51:37.376" v="3268" actId="164"/>
          <ac:spMkLst>
            <pc:docMk/>
            <pc:sldMk cId="4124618955" sldId="4242"/>
            <ac:spMk id="4" creationId="{A0753F77-452B-1525-1F48-FA857FEC92FF}"/>
          </ac:spMkLst>
        </pc:spChg>
        <pc:spChg chg="add del mod">
          <ac:chgData name="Salma BEN AOUIENNE" userId="830a3314-92da-4d7a-8e27-60cafb223a56" providerId="ADAL" clId="{27F8E773-8118-4CE0-A0B3-3BC14AFE2519}" dt="2024-02-26T16:15:37.407" v="2876" actId="164"/>
          <ac:spMkLst>
            <pc:docMk/>
            <pc:sldMk cId="4124618955" sldId="4242"/>
            <ac:spMk id="5" creationId="{110033B5-86C1-A52C-DB78-0E28AECC8603}"/>
          </ac:spMkLst>
        </pc:spChg>
        <pc:spChg chg="del mod">
          <ac:chgData name="Salma BEN AOUIENNE" userId="830a3314-92da-4d7a-8e27-60cafb223a56" providerId="ADAL" clId="{27F8E773-8118-4CE0-A0B3-3BC14AFE2519}" dt="2024-02-26T14:53:12.705" v="1428" actId="21"/>
          <ac:spMkLst>
            <pc:docMk/>
            <pc:sldMk cId="4124618955" sldId="4242"/>
            <ac:spMk id="9" creationId="{06307315-4644-4C24-E274-C8248FB8B723}"/>
          </ac:spMkLst>
        </pc:spChg>
        <pc:spChg chg="add mod topLvl">
          <ac:chgData name="Salma BEN AOUIENNE" userId="830a3314-92da-4d7a-8e27-60cafb223a56" providerId="ADAL" clId="{27F8E773-8118-4CE0-A0B3-3BC14AFE2519}" dt="2024-02-26T16:51:37.376" v="3268" actId="164"/>
          <ac:spMkLst>
            <pc:docMk/>
            <pc:sldMk cId="4124618955" sldId="4242"/>
            <ac:spMk id="9" creationId="{B1CC758C-2408-B1DE-10A5-F820E3C00E7F}"/>
          </ac:spMkLst>
        </pc:spChg>
        <pc:spChg chg="add mod topLvl">
          <ac:chgData name="Salma BEN AOUIENNE" userId="830a3314-92da-4d7a-8e27-60cafb223a56" providerId="ADAL" clId="{27F8E773-8118-4CE0-A0B3-3BC14AFE2519}" dt="2024-02-26T16:51:37.376" v="3268" actId="164"/>
          <ac:spMkLst>
            <pc:docMk/>
            <pc:sldMk cId="4124618955" sldId="4242"/>
            <ac:spMk id="10" creationId="{06307315-4644-4C24-E274-C8248FB8B723}"/>
          </ac:spMkLst>
        </pc:spChg>
        <pc:spChg chg="del">
          <ac:chgData name="Salma BEN AOUIENNE" userId="830a3314-92da-4d7a-8e27-60cafb223a56" providerId="ADAL" clId="{27F8E773-8118-4CE0-A0B3-3BC14AFE2519}" dt="2024-02-26T14:53:13.728" v="1429" actId="478"/>
          <ac:spMkLst>
            <pc:docMk/>
            <pc:sldMk cId="4124618955" sldId="4242"/>
            <ac:spMk id="10" creationId="{36425C1E-E07D-8ACE-A231-43542A6604ED}"/>
          </ac:spMkLst>
        </pc:spChg>
        <pc:spChg chg="add mod topLvl">
          <ac:chgData name="Salma BEN AOUIENNE" userId="830a3314-92da-4d7a-8e27-60cafb223a56" providerId="ADAL" clId="{27F8E773-8118-4CE0-A0B3-3BC14AFE2519}" dt="2024-02-26T16:51:31.361" v="3266" actId="164"/>
          <ac:spMkLst>
            <pc:docMk/>
            <pc:sldMk cId="4124618955" sldId="4242"/>
            <ac:spMk id="11" creationId="{569D0C19-854B-02F9-67B9-F7D94C7AB44F}"/>
          </ac:spMkLst>
        </pc:spChg>
        <pc:spChg chg="add mod topLvl">
          <ac:chgData name="Salma BEN AOUIENNE" userId="830a3314-92da-4d7a-8e27-60cafb223a56" providerId="ADAL" clId="{27F8E773-8118-4CE0-A0B3-3BC14AFE2519}" dt="2024-02-26T16:51:31.361" v="3266" actId="164"/>
          <ac:spMkLst>
            <pc:docMk/>
            <pc:sldMk cId="4124618955" sldId="4242"/>
            <ac:spMk id="12" creationId="{65E28B13-305A-6D58-64B0-2B0DE7F44C35}"/>
          </ac:spMkLst>
        </pc:spChg>
        <pc:spChg chg="add mod topLvl">
          <ac:chgData name="Salma BEN AOUIENNE" userId="830a3314-92da-4d7a-8e27-60cafb223a56" providerId="ADAL" clId="{27F8E773-8118-4CE0-A0B3-3BC14AFE2519}" dt="2024-02-26T16:51:31.361" v="3266" actId="164"/>
          <ac:spMkLst>
            <pc:docMk/>
            <pc:sldMk cId="4124618955" sldId="4242"/>
            <ac:spMk id="13" creationId="{69EACD85-40D2-D538-4730-7E587B14CFBA}"/>
          </ac:spMkLst>
        </pc:spChg>
        <pc:spChg chg="add mod topLvl">
          <ac:chgData name="Salma BEN AOUIENNE" userId="830a3314-92da-4d7a-8e27-60cafb223a56" providerId="ADAL" clId="{27F8E773-8118-4CE0-A0B3-3BC14AFE2519}" dt="2024-02-26T16:51:22.580" v="3264" actId="164"/>
          <ac:spMkLst>
            <pc:docMk/>
            <pc:sldMk cId="4124618955" sldId="4242"/>
            <ac:spMk id="15" creationId="{6A60604E-A0BE-12D5-9F72-AD5DCAAC1F76}"/>
          </ac:spMkLst>
        </pc:spChg>
        <pc:spChg chg="add mod topLvl">
          <ac:chgData name="Salma BEN AOUIENNE" userId="830a3314-92da-4d7a-8e27-60cafb223a56" providerId="ADAL" clId="{27F8E773-8118-4CE0-A0B3-3BC14AFE2519}" dt="2024-02-26T16:51:22.580" v="3264" actId="164"/>
          <ac:spMkLst>
            <pc:docMk/>
            <pc:sldMk cId="4124618955" sldId="4242"/>
            <ac:spMk id="20" creationId="{F1FE354C-5ED7-A5FE-1FED-FBE0E8F745A7}"/>
          </ac:spMkLst>
        </pc:spChg>
        <pc:spChg chg="add mod topLvl">
          <ac:chgData name="Salma BEN AOUIENNE" userId="830a3314-92da-4d7a-8e27-60cafb223a56" providerId="ADAL" clId="{27F8E773-8118-4CE0-A0B3-3BC14AFE2519}" dt="2024-02-26T16:51:22.580" v="3264" actId="164"/>
          <ac:spMkLst>
            <pc:docMk/>
            <pc:sldMk cId="4124618955" sldId="4242"/>
            <ac:spMk id="21" creationId="{879FC96C-853E-633C-A81C-D68FC88A59A6}"/>
          </ac:spMkLst>
        </pc:spChg>
        <pc:spChg chg="add del mod">
          <ac:chgData name="Salma BEN AOUIENNE" userId="830a3314-92da-4d7a-8e27-60cafb223a56" providerId="ADAL" clId="{27F8E773-8118-4CE0-A0B3-3BC14AFE2519}" dt="2024-02-26T14:52:24.818" v="1403" actId="478"/>
          <ac:spMkLst>
            <pc:docMk/>
            <pc:sldMk cId="4124618955" sldId="4242"/>
            <ac:spMk id="21" creationId="{97A957F8-F7C1-2B5F-FAF9-F7ED0B1C1A66}"/>
          </ac:spMkLst>
        </pc:spChg>
        <pc:spChg chg="add mod">
          <ac:chgData name="Salma BEN AOUIENNE" userId="830a3314-92da-4d7a-8e27-60cafb223a56" providerId="ADAL" clId="{27F8E773-8118-4CE0-A0B3-3BC14AFE2519}" dt="2024-02-26T16:15:37.407" v="2876" actId="164"/>
          <ac:spMkLst>
            <pc:docMk/>
            <pc:sldMk cId="4124618955" sldId="4242"/>
            <ac:spMk id="22" creationId="{04D129AE-ECB9-4FEE-3BEF-7831298077A7}"/>
          </ac:spMkLst>
        </pc:spChg>
        <pc:spChg chg="del mod">
          <ac:chgData name="Salma BEN AOUIENNE" userId="830a3314-92da-4d7a-8e27-60cafb223a56" providerId="ADAL" clId="{27F8E773-8118-4CE0-A0B3-3BC14AFE2519}" dt="2024-02-26T16:15:56.111" v="2883" actId="21"/>
          <ac:spMkLst>
            <pc:docMk/>
            <pc:sldMk cId="4124618955" sldId="4242"/>
            <ac:spMk id="25" creationId="{A0753F77-452B-1525-1F48-FA857FEC92FF}"/>
          </ac:spMkLst>
        </pc:spChg>
        <pc:spChg chg="del mod">
          <ac:chgData name="Salma BEN AOUIENNE" userId="830a3314-92da-4d7a-8e27-60cafb223a56" providerId="ADAL" clId="{27F8E773-8118-4CE0-A0B3-3BC14AFE2519}" dt="2024-02-26T16:15:56.111" v="2883" actId="21"/>
          <ac:spMkLst>
            <pc:docMk/>
            <pc:sldMk cId="4124618955" sldId="4242"/>
            <ac:spMk id="26" creationId="{B1CC758C-2408-B1DE-10A5-F820E3C00E7F}"/>
          </ac:spMkLst>
        </pc:spChg>
        <pc:spChg chg="add del mod">
          <ac:chgData name="Salma BEN AOUIENNE" userId="830a3314-92da-4d7a-8e27-60cafb223a56" providerId="ADAL" clId="{27F8E773-8118-4CE0-A0B3-3BC14AFE2519}" dt="2024-02-26T16:15:56.111" v="2883" actId="21"/>
          <ac:spMkLst>
            <pc:docMk/>
            <pc:sldMk cId="4124618955" sldId="4242"/>
            <ac:spMk id="27" creationId="{06307315-4644-4C24-E274-C8248FB8B723}"/>
          </ac:spMkLst>
        </pc:spChg>
        <pc:spChg chg="add del mod">
          <ac:chgData name="Salma BEN AOUIENNE" userId="830a3314-92da-4d7a-8e27-60cafb223a56" providerId="ADAL" clId="{27F8E773-8118-4CE0-A0B3-3BC14AFE2519}" dt="2024-02-26T16:15:56.111" v="2883" actId="21"/>
          <ac:spMkLst>
            <pc:docMk/>
            <pc:sldMk cId="4124618955" sldId="4242"/>
            <ac:spMk id="28" creationId="{569D0C19-854B-02F9-67B9-F7D94C7AB44F}"/>
          </ac:spMkLst>
        </pc:spChg>
        <pc:spChg chg="add del mod">
          <ac:chgData name="Salma BEN AOUIENNE" userId="830a3314-92da-4d7a-8e27-60cafb223a56" providerId="ADAL" clId="{27F8E773-8118-4CE0-A0B3-3BC14AFE2519}" dt="2024-02-26T16:15:56.111" v="2883" actId="21"/>
          <ac:spMkLst>
            <pc:docMk/>
            <pc:sldMk cId="4124618955" sldId="4242"/>
            <ac:spMk id="29" creationId="{65E28B13-305A-6D58-64B0-2B0DE7F44C35}"/>
          </ac:spMkLst>
        </pc:spChg>
        <pc:spChg chg="del">
          <ac:chgData name="Salma BEN AOUIENNE" userId="830a3314-92da-4d7a-8e27-60cafb223a56" providerId="ADAL" clId="{27F8E773-8118-4CE0-A0B3-3BC14AFE2519}" dt="2024-02-26T14:53:23.767" v="1433" actId="478"/>
          <ac:spMkLst>
            <pc:docMk/>
            <pc:sldMk cId="4124618955" sldId="4242"/>
            <ac:spMk id="30" creationId="{7E0C8D26-4093-C143-C28B-D606B7773E01}"/>
          </ac:spMkLst>
        </pc:spChg>
        <pc:spChg chg="add del mod">
          <ac:chgData name="Salma BEN AOUIENNE" userId="830a3314-92da-4d7a-8e27-60cafb223a56" providerId="ADAL" clId="{27F8E773-8118-4CE0-A0B3-3BC14AFE2519}" dt="2024-02-26T16:15:56.111" v="2883" actId="21"/>
          <ac:spMkLst>
            <pc:docMk/>
            <pc:sldMk cId="4124618955" sldId="4242"/>
            <ac:spMk id="31" creationId="{69EACD85-40D2-D538-4730-7E587B14CFBA}"/>
          </ac:spMkLst>
        </pc:spChg>
        <pc:spChg chg="add del mod">
          <ac:chgData name="Salma BEN AOUIENNE" userId="830a3314-92da-4d7a-8e27-60cafb223a56" providerId="ADAL" clId="{27F8E773-8118-4CE0-A0B3-3BC14AFE2519}" dt="2024-02-26T16:15:56.111" v="2883" actId="21"/>
          <ac:spMkLst>
            <pc:docMk/>
            <pc:sldMk cId="4124618955" sldId="4242"/>
            <ac:spMk id="32" creationId="{6A60604E-A0BE-12D5-9F72-AD5DCAAC1F76}"/>
          </ac:spMkLst>
        </pc:spChg>
        <pc:spChg chg="mod">
          <ac:chgData name="Salma BEN AOUIENNE" userId="830a3314-92da-4d7a-8e27-60cafb223a56" providerId="ADAL" clId="{27F8E773-8118-4CE0-A0B3-3BC14AFE2519}" dt="2024-02-26T16:16:22.091" v="2898"/>
          <ac:spMkLst>
            <pc:docMk/>
            <pc:sldMk cId="4124618955" sldId="4242"/>
            <ac:spMk id="32" creationId="{B047F4DC-0F4C-2B2A-0DBC-F06E002C3968}"/>
          </ac:spMkLst>
        </pc:spChg>
        <pc:spChg chg="mod">
          <ac:chgData name="Salma BEN AOUIENNE" userId="830a3314-92da-4d7a-8e27-60cafb223a56" providerId="ADAL" clId="{27F8E773-8118-4CE0-A0B3-3BC14AFE2519}" dt="2024-02-26T16:16:22.091" v="2898"/>
          <ac:spMkLst>
            <pc:docMk/>
            <pc:sldMk cId="4124618955" sldId="4242"/>
            <ac:spMk id="33" creationId="{D41FFFBE-B20E-20A4-CD0D-C17FA95BC1D9}"/>
          </ac:spMkLst>
        </pc:spChg>
        <pc:spChg chg="add del mod">
          <ac:chgData name="Salma BEN AOUIENNE" userId="830a3314-92da-4d7a-8e27-60cafb223a56" providerId="ADAL" clId="{27F8E773-8118-4CE0-A0B3-3BC14AFE2519}" dt="2024-02-26T16:15:56.111" v="2883" actId="21"/>
          <ac:spMkLst>
            <pc:docMk/>
            <pc:sldMk cId="4124618955" sldId="4242"/>
            <ac:spMk id="33" creationId="{F1FE354C-5ED7-A5FE-1FED-FBE0E8F745A7}"/>
          </ac:spMkLst>
        </pc:spChg>
        <pc:spChg chg="mod">
          <ac:chgData name="Salma BEN AOUIENNE" userId="830a3314-92da-4d7a-8e27-60cafb223a56" providerId="ADAL" clId="{27F8E773-8118-4CE0-A0B3-3BC14AFE2519}" dt="2024-02-26T16:16:22.091" v="2898"/>
          <ac:spMkLst>
            <pc:docMk/>
            <pc:sldMk cId="4124618955" sldId="4242"/>
            <ac:spMk id="34" creationId="{2B97066E-A64D-917A-7DC5-139C90A5241B}"/>
          </ac:spMkLst>
        </pc:spChg>
        <pc:spChg chg="add del mod">
          <ac:chgData name="Salma BEN AOUIENNE" userId="830a3314-92da-4d7a-8e27-60cafb223a56" providerId="ADAL" clId="{27F8E773-8118-4CE0-A0B3-3BC14AFE2519}" dt="2024-02-26T16:15:56.111" v="2883" actId="21"/>
          <ac:spMkLst>
            <pc:docMk/>
            <pc:sldMk cId="4124618955" sldId="4242"/>
            <ac:spMk id="34" creationId="{879FC96C-853E-633C-A81C-D68FC88A59A6}"/>
          </ac:spMkLst>
        </pc:spChg>
        <pc:spChg chg="del">
          <ac:chgData name="Salma BEN AOUIENNE" userId="830a3314-92da-4d7a-8e27-60cafb223a56" providerId="ADAL" clId="{27F8E773-8118-4CE0-A0B3-3BC14AFE2519}" dt="2024-02-26T14:53:23.767" v="1433" actId="478"/>
          <ac:spMkLst>
            <pc:docMk/>
            <pc:sldMk cId="4124618955" sldId="4242"/>
            <ac:spMk id="41" creationId="{EDE90892-9301-602F-F24A-E528F0EC004C}"/>
          </ac:spMkLst>
        </pc:spChg>
        <pc:spChg chg="mod">
          <ac:chgData name="Salma BEN AOUIENNE" userId="830a3314-92da-4d7a-8e27-60cafb223a56" providerId="ADAL" clId="{27F8E773-8118-4CE0-A0B3-3BC14AFE2519}" dt="2024-02-26T16:16:22.091" v="2898"/>
          <ac:spMkLst>
            <pc:docMk/>
            <pc:sldMk cId="4124618955" sldId="4242"/>
            <ac:spMk id="42" creationId="{3F67EC4A-E519-65F5-75BB-7DE7AC47F6E9}"/>
          </ac:spMkLst>
        </pc:spChg>
        <pc:spChg chg="del">
          <ac:chgData name="Salma BEN AOUIENNE" userId="830a3314-92da-4d7a-8e27-60cafb223a56" providerId="ADAL" clId="{27F8E773-8118-4CE0-A0B3-3BC14AFE2519}" dt="2024-02-26T14:53:23.767" v="1433" actId="478"/>
          <ac:spMkLst>
            <pc:docMk/>
            <pc:sldMk cId="4124618955" sldId="4242"/>
            <ac:spMk id="44" creationId="{AB14B87B-D809-EE48-9CB7-2DA7CDC9C97A}"/>
          </ac:spMkLst>
        </pc:spChg>
        <pc:spChg chg="del">
          <ac:chgData name="Salma BEN AOUIENNE" userId="830a3314-92da-4d7a-8e27-60cafb223a56" providerId="ADAL" clId="{27F8E773-8118-4CE0-A0B3-3BC14AFE2519}" dt="2024-02-26T14:53:23.767" v="1433" actId="478"/>
          <ac:spMkLst>
            <pc:docMk/>
            <pc:sldMk cId="4124618955" sldId="4242"/>
            <ac:spMk id="45" creationId="{B898EEE0-6BF6-BF66-776B-A6AC70F9077E}"/>
          </ac:spMkLst>
        </pc:spChg>
        <pc:spChg chg="mod">
          <ac:chgData name="Salma BEN AOUIENNE" userId="830a3314-92da-4d7a-8e27-60cafb223a56" providerId="ADAL" clId="{27F8E773-8118-4CE0-A0B3-3BC14AFE2519}" dt="2024-02-26T16:16:22.091" v="2898"/>
          <ac:spMkLst>
            <pc:docMk/>
            <pc:sldMk cId="4124618955" sldId="4242"/>
            <ac:spMk id="45" creationId="{F315274B-AAB7-6DFD-449E-D0E60CD2BF66}"/>
          </ac:spMkLst>
        </pc:spChg>
        <pc:spChg chg="mod">
          <ac:chgData name="Salma BEN AOUIENNE" userId="830a3314-92da-4d7a-8e27-60cafb223a56" providerId="ADAL" clId="{27F8E773-8118-4CE0-A0B3-3BC14AFE2519}" dt="2024-02-26T16:15:37.407" v="2876" actId="164"/>
          <ac:spMkLst>
            <pc:docMk/>
            <pc:sldMk cId="4124618955" sldId="4242"/>
            <ac:spMk id="51" creationId="{DA53D561-FD1E-1CBA-0558-4328ED9DF9EB}"/>
          </ac:spMkLst>
        </pc:spChg>
        <pc:spChg chg="del">
          <ac:chgData name="Salma BEN AOUIENNE" userId="830a3314-92da-4d7a-8e27-60cafb223a56" providerId="ADAL" clId="{27F8E773-8118-4CE0-A0B3-3BC14AFE2519}" dt="2024-02-26T14:52:15.935" v="1398" actId="478"/>
          <ac:spMkLst>
            <pc:docMk/>
            <pc:sldMk cId="4124618955" sldId="4242"/>
            <ac:spMk id="52" creationId="{97A11AC0-C9F2-5009-BD49-EE483419C2B8}"/>
          </ac:spMkLst>
        </pc:spChg>
        <pc:spChg chg="del">
          <ac:chgData name="Salma BEN AOUIENNE" userId="830a3314-92da-4d7a-8e27-60cafb223a56" providerId="ADAL" clId="{27F8E773-8118-4CE0-A0B3-3BC14AFE2519}" dt="2024-02-26T14:52:19.710" v="1400" actId="478"/>
          <ac:spMkLst>
            <pc:docMk/>
            <pc:sldMk cId="4124618955" sldId="4242"/>
            <ac:spMk id="53" creationId="{77A27D66-136F-2BDB-D160-647C50E8F0A3}"/>
          </ac:spMkLst>
        </pc:spChg>
        <pc:spChg chg="del mod">
          <ac:chgData name="Salma BEN AOUIENNE" userId="830a3314-92da-4d7a-8e27-60cafb223a56" providerId="ADAL" clId="{27F8E773-8118-4CE0-A0B3-3BC14AFE2519}" dt="2024-02-26T14:52:18.110" v="1399" actId="21"/>
          <ac:spMkLst>
            <pc:docMk/>
            <pc:sldMk cId="4124618955" sldId="4242"/>
            <ac:spMk id="54" creationId="{04D129AE-ECB9-4FEE-3BEF-7831298077A7}"/>
          </ac:spMkLst>
        </pc:spChg>
        <pc:grpChg chg="add mod">
          <ac:chgData name="Salma BEN AOUIENNE" userId="830a3314-92da-4d7a-8e27-60cafb223a56" providerId="ADAL" clId="{27F8E773-8118-4CE0-A0B3-3BC14AFE2519}" dt="2024-02-26T16:15:37.407" v="2876" actId="164"/>
          <ac:grpSpMkLst>
            <pc:docMk/>
            <pc:sldMk cId="4124618955" sldId="4242"/>
            <ac:grpSpMk id="3" creationId="{4B007F8A-A8EF-E52A-31A7-836BDDB47B2A}"/>
          </ac:grpSpMkLst>
        </pc:grpChg>
        <pc:grpChg chg="del">
          <ac:chgData name="Salma BEN AOUIENNE" userId="830a3314-92da-4d7a-8e27-60cafb223a56" providerId="ADAL" clId="{27F8E773-8118-4CE0-A0B3-3BC14AFE2519}" dt="2024-02-26T14:53:04.817" v="1422" actId="478"/>
          <ac:grpSpMkLst>
            <pc:docMk/>
            <pc:sldMk cId="4124618955" sldId="4242"/>
            <ac:grpSpMk id="4" creationId="{A65A204E-9C03-3009-814E-A9401B04CCD3}"/>
          </ac:grpSpMkLst>
        </pc:grpChg>
        <pc:grpChg chg="del">
          <ac:chgData name="Salma BEN AOUIENNE" userId="830a3314-92da-4d7a-8e27-60cafb223a56" providerId="ADAL" clId="{27F8E773-8118-4CE0-A0B3-3BC14AFE2519}" dt="2024-02-26T14:53:04.216" v="1421" actId="478"/>
          <ac:grpSpMkLst>
            <pc:docMk/>
            <pc:sldMk cId="4124618955" sldId="4242"/>
            <ac:grpSpMk id="11" creationId="{6D0CB002-3EA0-68F6-EB26-87668CECC2F7}"/>
          </ac:grpSpMkLst>
        </pc:grpChg>
        <pc:grpChg chg="del">
          <ac:chgData name="Salma BEN AOUIENNE" userId="830a3314-92da-4d7a-8e27-60cafb223a56" providerId="ADAL" clId="{27F8E773-8118-4CE0-A0B3-3BC14AFE2519}" dt="2024-02-26T14:53:04.216" v="1421" actId="478"/>
          <ac:grpSpMkLst>
            <pc:docMk/>
            <pc:sldMk cId="4124618955" sldId="4242"/>
            <ac:grpSpMk id="15" creationId="{9349C53B-F008-D9D6-C0C6-4E7707976865}"/>
          </ac:grpSpMkLst>
        </pc:grpChg>
        <pc:grpChg chg="add del mod">
          <ac:chgData name="Salma BEN AOUIENNE" userId="830a3314-92da-4d7a-8e27-60cafb223a56" providerId="ADAL" clId="{27F8E773-8118-4CE0-A0B3-3BC14AFE2519}" dt="2024-02-26T16:51:06.462" v="3260" actId="165"/>
          <ac:grpSpMkLst>
            <pc:docMk/>
            <pc:sldMk cId="4124618955" sldId="4242"/>
            <ac:grpSpMk id="23" creationId="{DD129E0C-DC46-C49F-2A4C-B4AFDA5AE723}"/>
          </ac:grpSpMkLst>
        </pc:grpChg>
        <pc:grpChg chg="mod">
          <ac:chgData name="Salma BEN AOUIENNE" userId="830a3314-92da-4d7a-8e27-60cafb223a56" providerId="ADAL" clId="{27F8E773-8118-4CE0-A0B3-3BC14AFE2519}" dt="2024-02-26T16:16:22.091" v="2898"/>
          <ac:grpSpMkLst>
            <pc:docMk/>
            <pc:sldMk cId="4124618955" sldId="4242"/>
            <ac:grpSpMk id="43" creationId="{49D8A15B-CD02-532A-D951-D7D7D8FCD3FA}"/>
          </ac:grpSpMkLst>
        </pc:grpChg>
        <pc:grpChg chg="del">
          <ac:chgData name="Salma BEN AOUIENNE" userId="830a3314-92da-4d7a-8e27-60cafb223a56" providerId="ADAL" clId="{27F8E773-8118-4CE0-A0B3-3BC14AFE2519}" dt="2024-02-26T14:53:05.355" v="1423" actId="478"/>
          <ac:grpSpMkLst>
            <pc:docMk/>
            <pc:sldMk cId="4124618955" sldId="4242"/>
            <ac:grpSpMk id="43" creationId="{6D86AB6C-C711-8AF1-B595-4671DB1D425B}"/>
          </ac:grpSpMkLst>
        </pc:grpChg>
        <pc:grpChg chg="add mod">
          <ac:chgData name="Salma BEN AOUIENNE" userId="830a3314-92da-4d7a-8e27-60cafb223a56" providerId="ADAL" clId="{27F8E773-8118-4CE0-A0B3-3BC14AFE2519}" dt="2024-02-26T16:16:22.091" v="2898"/>
          <ac:grpSpMkLst>
            <pc:docMk/>
            <pc:sldMk cId="4124618955" sldId="4242"/>
            <ac:grpSpMk id="46" creationId="{8603B913-A984-1D2B-C76B-3425DBA8E8E9}"/>
          </ac:grpSpMkLst>
        </pc:grpChg>
        <pc:grpChg chg="add mod">
          <ac:chgData name="Salma BEN AOUIENNE" userId="830a3314-92da-4d7a-8e27-60cafb223a56" providerId="ADAL" clId="{27F8E773-8118-4CE0-A0B3-3BC14AFE2519}" dt="2024-02-26T16:51:22.580" v="3264" actId="164"/>
          <ac:grpSpMkLst>
            <pc:docMk/>
            <pc:sldMk cId="4124618955" sldId="4242"/>
            <ac:grpSpMk id="66" creationId="{E1668460-1A22-DA59-FA91-18C4345C9109}"/>
          </ac:grpSpMkLst>
        </pc:grpChg>
        <pc:grpChg chg="add mod">
          <ac:chgData name="Salma BEN AOUIENNE" userId="830a3314-92da-4d7a-8e27-60cafb223a56" providerId="ADAL" clId="{27F8E773-8118-4CE0-A0B3-3BC14AFE2519}" dt="2024-02-26T16:51:31.361" v="3266" actId="164"/>
          <ac:grpSpMkLst>
            <pc:docMk/>
            <pc:sldMk cId="4124618955" sldId="4242"/>
            <ac:grpSpMk id="67" creationId="{81A6BB9A-02DF-776D-1D70-5FCB5281F83D}"/>
          </ac:grpSpMkLst>
        </pc:grpChg>
        <pc:grpChg chg="add mod">
          <ac:chgData name="Salma BEN AOUIENNE" userId="830a3314-92da-4d7a-8e27-60cafb223a56" providerId="ADAL" clId="{27F8E773-8118-4CE0-A0B3-3BC14AFE2519}" dt="2024-02-26T16:51:37.376" v="3268" actId="164"/>
          <ac:grpSpMkLst>
            <pc:docMk/>
            <pc:sldMk cId="4124618955" sldId="4242"/>
            <ac:grpSpMk id="68" creationId="{82EE5E40-773C-DDEB-F452-72D2493F9C12}"/>
          </ac:grpSpMkLst>
        </pc:grpChg>
        <pc:picChg chg="mod">
          <ac:chgData name="Salma BEN AOUIENNE" userId="830a3314-92da-4d7a-8e27-60cafb223a56" providerId="ADAL" clId="{27F8E773-8118-4CE0-A0B3-3BC14AFE2519}" dt="2024-02-26T16:16:22.091" v="2898"/>
          <ac:picMkLst>
            <pc:docMk/>
            <pc:sldMk cId="4124618955" sldId="4242"/>
            <ac:picMk id="44" creationId="{C82A71AB-94C9-D0D6-5612-D774E2B1E001}"/>
          </ac:picMkLst>
        </pc:picChg>
        <pc:cxnChg chg="mod">
          <ac:chgData name="Salma BEN AOUIENNE" userId="830a3314-92da-4d7a-8e27-60cafb223a56" providerId="ADAL" clId="{27F8E773-8118-4CE0-A0B3-3BC14AFE2519}" dt="2024-02-26T16:15:37.407" v="2876" actId="164"/>
          <ac:cxnSpMkLst>
            <pc:docMk/>
            <pc:sldMk cId="4124618955" sldId="4242"/>
            <ac:cxnSpMk id="50" creationId="{2A6E14FE-9F94-05F0-78EA-E47FF39C40DB}"/>
          </ac:cxnSpMkLst>
        </pc:cxnChg>
      </pc:sldChg>
      <pc:sldChg chg="addSp delSp modSp mod modAnim">
        <pc:chgData name="Salma BEN AOUIENNE" userId="830a3314-92da-4d7a-8e27-60cafb223a56" providerId="ADAL" clId="{27F8E773-8118-4CE0-A0B3-3BC14AFE2519}" dt="2024-02-26T17:04:13.059" v="3385"/>
        <pc:sldMkLst>
          <pc:docMk/>
          <pc:sldMk cId="3489189197" sldId="4243"/>
        </pc:sldMkLst>
        <pc:spChg chg="mod">
          <ac:chgData name="Salma BEN AOUIENNE" userId="830a3314-92da-4d7a-8e27-60cafb223a56" providerId="ADAL" clId="{27F8E773-8118-4CE0-A0B3-3BC14AFE2519}" dt="2024-02-26T15:53:16.748" v="2459"/>
          <ac:spMkLst>
            <pc:docMk/>
            <pc:sldMk cId="3489189197" sldId="4243"/>
            <ac:spMk id="3" creationId="{6622911D-C121-2FCE-FD2F-F080BFBC8B8C}"/>
          </ac:spMkLst>
        </pc:spChg>
        <pc:spChg chg="del">
          <ac:chgData name="Salma BEN AOUIENNE" userId="830a3314-92da-4d7a-8e27-60cafb223a56" providerId="ADAL" clId="{27F8E773-8118-4CE0-A0B3-3BC14AFE2519}" dt="2024-02-26T15:49:59.991" v="2368" actId="478"/>
          <ac:spMkLst>
            <pc:docMk/>
            <pc:sldMk cId="3489189197" sldId="4243"/>
            <ac:spMk id="3" creationId="{B7D81B97-AEE7-5B24-57F8-57D0629225E5}"/>
          </ac:spMkLst>
        </pc:spChg>
        <pc:spChg chg="mod">
          <ac:chgData name="Salma BEN AOUIENNE" userId="830a3314-92da-4d7a-8e27-60cafb223a56" providerId="ADAL" clId="{27F8E773-8118-4CE0-A0B3-3BC14AFE2519}" dt="2024-02-26T15:51:46.988" v="2412" actId="207"/>
          <ac:spMkLst>
            <pc:docMk/>
            <pc:sldMk cId="3489189197" sldId="4243"/>
            <ac:spMk id="4" creationId="{D9CE14CA-C312-6C0A-BCC1-F728B2BC1EB9}"/>
          </ac:spMkLst>
        </pc:spChg>
        <pc:spChg chg="mod">
          <ac:chgData name="Salma BEN AOUIENNE" userId="830a3314-92da-4d7a-8e27-60cafb223a56" providerId="ADAL" clId="{27F8E773-8118-4CE0-A0B3-3BC14AFE2519}" dt="2024-02-26T15:53:16.748" v="2459"/>
          <ac:spMkLst>
            <pc:docMk/>
            <pc:sldMk cId="3489189197" sldId="4243"/>
            <ac:spMk id="6" creationId="{79AD9AEE-0D20-0A50-C26A-774AC0D7458D}"/>
          </ac:spMkLst>
        </pc:spChg>
        <pc:spChg chg="add mod">
          <ac:chgData name="Salma BEN AOUIENNE" userId="830a3314-92da-4d7a-8e27-60cafb223a56" providerId="ADAL" clId="{27F8E773-8118-4CE0-A0B3-3BC14AFE2519}" dt="2024-02-26T15:52:50.213" v="2450" actId="1076"/>
          <ac:spMkLst>
            <pc:docMk/>
            <pc:sldMk cId="3489189197" sldId="4243"/>
            <ac:spMk id="7" creationId="{DE7E7054-7AB4-D885-07F9-F0859B0EDCB9}"/>
          </ac:spMkLst>
        </pc:spChg>
        <pc:spChg chg="mod">
          <ac:chgData name="Salma BEN AOUIENNE" userId="830a3314-92da-4d7a-8e27-60cafb223a56" providerId="ADAL" clId="{27F8E773-8118-4CE0-A0B3-3BC14AFE2519}" dt="2024-02-26T15:53:16.748" v="2459"/>
          <ac:spMkLst>
            <pc:docMk/>
            <pc:sldMk cId="3489189197" sldId="4243"/>
            <ac:spMk id="8" creationId="{80507218-D196-2AAA-8841-8B555B89DC21}"/>
          </ac:spMkLst>
        </pc:spChg>
        <pc:spChg chg="add mod">
          <ac:chgData name="Salma BEN AOUIENNE" userId="830a3314-92da-4d7a-8e27-60cafb223a56" providerId="ADAL" clId="{27F8E773-8118-4CE0-A0B3-3BC14AFE2519}" dt="2024-02-26T15:52:06.566" v="2426" actId="20577"/>
          <ac:spMkLst>
            <pc:docMk/>
            <pc:sldMk cId="3489189197" sldId="4243"/>
            <ac:spMk id="9" creationId="{0B07C957-E16E-FBCE-F648-14AF99EAD22E}"/>
          </ac:spMkLst>
        </pc:spChg>
        <pc:spChg chg="add mod">
          <ac:chgData name="Salma BEN AOUIENNE" userId="830a3314-92da-4d7a-8e27-60cafb223a56" providerId="ADAL" clId="{27F8E773-8118-4CE0-A0B3-3BC14AFE2519}" dt="2024-02-26T15:52:35.841" v="2443" actId="1076"/>
          <ac:spMkLst>
            <pc:docMk/>
            <pc:sldMk cId="3489189197" sldId="4243"/>
            <ac:spMk id="10" creationId="{23522718-F4A0-4284-E349-8D45A78E83D3}"/>
          </ac:spMkLst>
        </pc:spChg>
        <pc:spChg chg="add del mod">
          <ac:chgData name="Salma BEN AOUIENNE" userId="830a3314-92da-4d7a-8e27-60cafb223a56" providerId="ADAL" clId="{27F8E773-8118-4CE0-A0B3-3BC14AFE2519}" dt="2024-02-26T15:53:10.787" v="2458" actId="1076"/>
          <ac:spMkLst>
            <pc:docMk/>
            <pc:sldMk cId="3489189197" sldId="4243"/>
            <ac:spMk id="16" creationId="{09D6F280-D38D-BB6C-A6C6-D8D2A36D1A30}"/>
          </ac:spMkLst>
        </pc:spChg>
        <pc:spChg chg="add mod">
          <ac:chgData name="Salma BEN AOUIENNE" userId="830a3314-92da-4d7a-8e27-60cafb223a56" providerId="ADAL" clId="{27F8E773-8118-4CE0-A0B3-3BC14AFE2519}" dt="2024-02-26T15:53:40.013" v="2469"/>
          <ac:spMkLst>
            <pc:docMk/>
            <pc:sldMk cId="3489189197" sldId="4243"/>
            <ac:spMk id="19" creationId="{66C2AAD3-50D2-2178-A3E1-1B567C7490B3}"/>
          </ac:spMkLst>
        </pc:spChg>
        <pc:spChg chg="mod">
          <ac:chgData name="Salma BEN AOUIENNE" userId="830a3314-92da-4d7a-8e27-60cafb223a56" providerId="ADAL" clId="{27F8E773-8118-4CE0-A0B3-3BC14AFE2519}" dt="2024-02-26T15:53:16.748" v="2459"/>
          <ac:spMkLst>
            <pc:docMk/>
            <pc:sldMk cId="3489189197" sldId="4243"/>
            <ac:spMk id="22" creationId="{95FA334F-FD68-FE8E-8D01-92F20E410734}"/>
          </ac:spMkLst>
        </pc:spChg>
        <pc:spChg chg="del mod">
          <ac:chgData name="Salma BEN AOUIENNE" userId="830a3314-92da-4d7a-8e27-60cafb223a56" providerId="ADAL" clId="{27F8E773-8118-4CE0-A0B3-3BC14AFE2519}" dt="2024-02-26T15:53:29.971" v="2465" actId="478"/>
          <ac:spMkLst>
            <pc:docMk/>
            <pc:sldMk cId="3489189197" sldId="4243"/>
            <ac:spMk id="22" creationId="{D7565507-B80B-3521-B59D-B9A92AAE7791}"/>
          </ac:spMkLst>
        </pc:spChg>
        <pc:spChg chg="mod">
          <ac:chgData name="Salma BEN AOUIENNE" userId="830a3314-92da-4d7a-8e27-60cafb223a56" providerId="ADAL" clId="{27F8E773-8118-4CE0-A0B3-3BC14AFE2519}" dt="2024-02-26T15:51:50.112" v="2414" actId="207"/>
          <ac:spMkLst>
            <pc:docMk/>
            <pc:sldMk cId="3489189197" sldId="4243"/>
            <ac:spMk id="42" creationId="{6556CD6D-A9A8-3FFC-6057-FD5B5A4BD184}"/>
          </ac:spMkLst>
        </pc:spChg>
        <pc:spChg chg="mod">
          <ac:chgData name="Salma BEN AOUIENNE" userId="830a3314-92da-4d7a-8e27-60cafb223a56" providerId="ADAL" clId="{27F8E773-8118-4CE0-A0B3-3BC14AFE2519}" dt="2024-02-26T15:53:24.245" v="2462" actId="1076"/>
          <ac:spMkLst>
            <pc:docMk/>
            <pc:sldMk cId="3489189197" sldId="4243"/>
            <ac:spMk id="43" creationId="{E3D70AAF-FFDC-B659-5C6E-4EC594B3B9AA}"/>
          </ac:spMkLst>
        </pc:spChg>
        <pc:spChg chg="mod">
          <ac:chgData name="Salma BEN AOUIENNE" userId="830a3314-92da-4d7a-8e27-60cafb223a56" providerId="ADAL" clId="{27F8E773-8118-4CE0-A0B3-3BC14AFE2519}" dt="2024-02-26T17:03:32.818" v="3382" actId="20577"/>
          <ac:spMkLst>
            <pc:docMk/>
            <pc:sldMk cId="3489189197" sldId="4243"/>
            <ac:spMk id="45" creationId="{AC03A3D8-B6D6-75EE-0ED1-1B63189FD01B}"/>
          </ac:spMkLst>
        </pc:spChg>
        <pc:spChg chg="mod">
          <ac:chgData name="Salma BEN AOUIENNE" userId="830a3314-92da-4d7a-8e27-60cafb223a56" providerId="ADAL" clId="{27F8E773-8118-4CE0-A0B3-3BC14AFE2519}" dt="2024-02-26T17:03:29.315" v="3381" actId="313"/>
          <ac:spMkLst>
            <pc:docMk/>
            <pc:sldMk cId="3489189197" sldId="4243"/>
            <ac:spMk id="47" creationId="{85718E1A-D9D6-D138-0864-2C84707F02A7}"/>
          </ac:spMkLst>
        </pc:spChg>
        <pc:spChg chg="mod">
          <ac:chgData name="Salma BEN AOUIENNE" userId="830a3314-92da-4d7a-8e27-60cafb223a56" providerId="ADAL" clId="{27F8E773-8118-4CE0-A0B3-3BC14AFE2519}" dt="2024-02-26T17:03:25.963" v="3378" actId="20577"/>
          <ac:spMkLst>
            <pc:docMk/>
            <pc:sldMk cId="3489189197" sldId="4243"/>
            <ac:spMk id="48" creationId="{C00C5B4E-76B6-60DB-9631-4384F30495AE}"/>
          </ac:spMkLst>
        </pc:spChg>
        <pc:spChg chg="mod">
          <ac:chgData name="Salma BEN AOUIENNE" userId="830a3314-92da-4d7a-8e27-60cafb223a56" providerId="ADAL" clId="{27F8E773-8118-4CE0-A0B3-3BC14AFE2519}" dt="2024-02-26T15:52:35.841" v="2443" actId="1076"/>
          <ac:spMkLst>
            <pc:docMk/>
            <pc:sldMk cId="3489189197" sldId="4243"/>
            <ac:spMk id="57" creationId="{95608275-DB20-619C-ECB3-B65C6E8F4CD8}"/>
          </ac:spMkLst>
        </pc:spChg>
        <pc:spChg chg="mod">
          <ac:chgData name="Salma BEN AOUIENNE" userId="830a3314-92da-4d7a-8e27-60cafb223a56" providerId="ADAL" clId="{27F8E773-8118-4CE0-A0B3-3BC14AFE2519}" dt="2024-02-26T15:51:46.988" v="2412" actId="207"/>
          <ac:spMkLst>
            <pc:docMk/>
            <pc:sldMk cId="3489189197" sldId="4243"/>
            <ac:spMk id="58" creationId="{13EDC55A-8CB4-A2FC-FB9E-E57A30EB81B9}"/>
          </ac:spMkLst>
        </pc:spChg>
        <pc:grpChg chg="mod">
          <ac:chgData name="Salma BEN AOUIENNE" userId="830a3314-92da-4d7a-8e27-60cafb223a56" providerId="ADAL" clId="{27F8E773-8118-4CE0-A0B3-3BC14AFE2519}" dt="2024-02-26T15:55:09.217" v="2473" actId="1076"/>
          <ac:grpSpMkLst>
            <pc:docMk/>
            <pc:sldMk cId="3489189197" sldId="4243"/>
            <ac:grpSpMk id="2" creationId="{9C9411E9-CE3D-F158-1F47-AAFA842A85B8}"/>
          </ac:grpSpMkLst>
        </pc:grpChg>
        <pc:grpChg chg="add mod">
          <ac:chgData name="Salma BEN AOUIENNE" userId="830a3314-92da-4d7a-8e27-60cafb223a56" providerId="ADAL" clId="{27F8E773-8118-4CE0-A0B3-3BC14AFE2519}" dt="2024-02-26T15:53:16.748" v="2459"/>
          <ac:grpSpMkLst>
            <pc:docMk/>
            <pc:sldMk cId="3489189197" sldId="4243"/>
            <ac:grpSpMk id="20" creationId="{D9303CF6-7567-44A7-F4F0-051316975AAC}"/>
          </ac:grpSpMkLst>
        </pc:grpChg>
        <pc:grpChg chg="mod">
          <ac:chgData name="Salma BEN AOUIENNE" userId="830a3314-92da-4d7a-8e27-60cafb223a56" providerId="ADAL" clId="{27F8E773-8118-4CE0-A0B3-3BC14AFE2519}" dt="2024-02-26T15:53:10.787" v="2458" actId="1076"/>
          <ac:grpSpMkLst>
            <pc:docMk/>
            <pc:sldMk cId="3489189197" sldId="4243"/>
            <ac:grpSpMk id="41" creationId="{4DCD6C51-352F-B1F9-00D1-071C81D48471}"/>
          </ac:grpSpMkLst>
        </pc:grpChg>
        <pc:grpChg chg="del">
          <ac:chgData name="Salma BEN AOUIENNE" userId="830a3314-92da-4d7a-8e27-60cafb223a56" providerId="ADAL" clId="{27F8E773-8118-4CE0-A0B3-3BC14AFE2519}" dt="2024-02-26T15:48:50.519" v="2327" actId="478"/>
          <ac:grpSpMkLst>
            <pc:docMk/>
            <pc:sldMk cId="3489189197" sldId="4243"/>
            <ac:grpSpMk id="63" creationId="{B219C421-3F3F-74B1-12C3-05CD9B5D9E17}"/>
          </ac:grpSpMkLst>
        </pc:grpChg>
        <pc:picChg chg="del">
          <ac:chgData name="Salma BEN AOUIENNE" userId="830a3314-92da-4d7a-8e27-60cafb223a56" providerId="ADAL" clId="{27F8E773-8118-4CE0-A0B3-3BC14AFE2519}" dt="2024-02-26T15:48:51.855" v="2328" actId="478"/>
          <ac:picMkLst>
            <pc:docMk/>
            <pc:sldMk cId="3489189197" sldId="4243"/>
            <ac:picMk id="6" creationId="{1263902F-5FB5-D243-3504-054458AFA1B4}"/>
          </ac:picMkLst>
        </pc:picChg>
        <pc:picChg chg="mod">
          <ac:chgData name="Salma BEN AOUIENNE" userId="830a3314-92da-4d7a-8e27-60cafb223a56" providerId="ADAL" clId="{27F8E773-8118-4CE0-A0B3-3BC14AFE2519}" dt="2024-02-26T15:53:16.748" v="2459"/>
          <ac:picMkLst>
            <pc:docMk/>
            <pc:sldMk cId="3489189197" sldId="4243"/>
            <ac:picMk id="11" creationId="{EC463EBA-F585-7E8A-641A-FA9C41023C87}"/>
          </ac:picMkLst>
        </pc:picChg>
        <pc:picChg chg="mod">
          <ac:chgData name="Salma BEN AOUIENNE" userId="830a3314-92da-4d7a-8e27-60cafb223a56" providerId="ADAL" clId="{27F8E773-8118-4CE0-A0B3-3BC14AFE2519}" dt="2024-02-26T15:52:18.532" v="2433" actId="1076"/>
          <ac:picMkLst>
            <pc:docMk/>
            <pc:sldMk cId="3489189197" sldId="4243"/>
            <ac:picMk id="21" creationId="{DC58C656-CFF3-0AAA-F03C-564C7FCFC25C}"/>
          </ac:picMkLst>
        </pc:picChg>
        <pc:picChg chg="del">
          <ac:chgData name="Salma BEN AOUIENNE" userId="830a3314-92da-4d7a-8e27-60cafb223a56" providerId="ADAL" clId="{27F8E773-8118-4CE0-A0B3-3BC14AFE2519}" dt="2024-02-26T15:48:52.880" v="2329" actId="478"/>
          <ac:picMkLst>
            <pc:docMk/>
            <pc:sldMk cId="3489189197" sldId="4243"/>
            <ac:picMk id="79" creationId="{3A421103-2878-254E-6A56-10F07A8FEDC9}"/>
          </ac:picMkLst>
        </pc:picChg>
        <pc:cxnChg chg="mod">
          <ac:chgData name="Salma BEN AOUIENNE" userId="830a3314-92da-4d7a-8e27-60cafb223a56" providerId="ADAL" clId="{27F8E773-8118-4CE0-A0B3-3BC14AFE2519}" dt="2024-02-26T15:50:20.570" v="2380" actId="1076"/>
          <ac:cxnSpMkLst>
            <pc:docMk/>
            <pc:sldMk cId="3489189197" sldId="4243"/>
            <ac:cxnSpMk id="5" creationId="{DF7C9B0F-0472-9FFC-7598-239B6C42FCC3}"/>
          </ac:cxnSpMkLst>
        </pc:cxnChg>
        <pc:cxnChg chg="mod">
          <ac:chgData name="Salma BEN AOUIENNE" userId="830a3314-92da-4d7a-8e27-60cafb223a56" providerId="ADAL" clId="{27F8E773-8118-4CE0-A0B3-3BC14AFE2519}" dt="2024-02-26T15:52:54.373" v="2453" actId="1076"/>
          <ac:cxnSpMkLst>
            <pc:docMk/>
            <pc:sldMk cId="3489189197" sldId="4243"/>
            <ac:cxnSpMk id="27" creationId="{5F51D6B1-CAFC-3D94-3AF5-71EEC228B6E6}"/>
          </ac:cxnSpMkLst>
        </pc:cxnChg>
        <pc:cxnChg chg="mod">
          <ac:chgData name="Salma BEN AOUIENNE" userId="830a3314-92da-4d7a-8e27-60cafb223a56" providerId="ADAL" clId="{27F8E773-8118-4CE0-A0B3-3BC14AFE2519}" dt="2024-02-26T15:51:46.988" v="2412" actId="207"/>
          <ac:cxnSpMkLst>
            <pc:docMk/>
            <pc:sldMk cId="3489189197" sldId="4243"/>
            <ac:cxnSpMk id="35" creationId="{3C4AF9F8-1A43-7C8F-DF16-2C0DCB68B5A1}"/>
          </ac:cxnSpMkLst>
        </pc:cxnChg>
        <pc:cxnChg chg="mod">
          <ac:chgData name="Salma BEN AOUIENNE" userId="830a3314-92da-4d7a-8e27-60cafb223a56" providerId="ADAL" clId="{27F8E773-8118-4CE0-A0B3-3BC14AFE2519}" dt="2024-02-26T15:52:37.344" v="2444" actId="1076"/>
          <ac:cxnSpMkLst>
            <pc:docMk/>
            <pc:sldMk cId="3489189197" sldId="4243"/>
            <ac:cxnSpMk id="37" creationId="{AE725BB3-8101-4636-E0F6-30DA280DC3F7}"/>
          </ac:cxnSpMkLst>
        </pc:cxnChg>
      </pc:sldChg>
      <pc:sldChg chg="addSp delSp modSp add del mod delAnim">
        <pc:chgData name="Salma BEN AOUIENNE" userId="830a3314-92da-4d7a-8e27-60cafb223a56" providerId="ADAL" clId="{27F8E773-8118-4CE0-A0B3-3BC14AFE2519}" dt="2024-02-26T16:17:29.840" v="2927" actId="47"/>
        <pc:sldMkLst>
          <pc:docMk/>
          <pc:sldMk cId="1950871084" sldId="4244"/>
        </pc:sldMkLst>
        <pc:spChg chg="add del mod">
          <ac:chgData name="Salma BEN AOUIENNE" userId="830a3314-92da-4d7a-8e27-60cafb223a56" providerId="ADAL" clId="{27F8E773-8118-4CE0-A0B3-3BC14AFE2519}" dt="2024-02-26T16:17:26.606" v="2925" actId="21"/>
          <ac:spMkLst>
            <pc:docMk/>
            <pc:sldMk cId="1950871084" sldId="4244"/>
            <ac:spMk id="13" creationId="{C918A18E-9572-1755-E4EE-295321DDDFAB}"/>
          </ac:spMkLst>
        </pc:spChg>
        <pc:spChg chg="mod">
          <ac:chgData name="Salma BEN AOUIENNE" userId="830a3314-92da-4d7a-8e27-60cafb223a56" providerId="ADAL" clId="{27F8E773-8118-4CE0-A0B3-3BC14AFE2519}" dt="2024-02-26T14:57:12.560" v="1514" actId="14100"/>
          <ac:spMkLst>
            <pc:docMk/>
            <pc:sldMk cId="1950871084" sldId="4244"/>
            <ac:spMk id="25" creationId="{EB8FF873-E566-1F92-0E98-8ADB8B0DB124}"/>
          </ac:spMkLst>
        </pc:spChg>
        <pc:spChg chg="mod">
          <ac:chgData name="Salma BEN AOUIENNE" userId="830a3314-92da-4d7a-8e27-60cafb223a56" providerId="ADAL" clId="{27F8E773-8118-4CE0-A0B3-3BC14AFE2519}" dt="2024-02-26T14:57:08.616" v="1512" actId="403"/>
          <ac:spMkLst>
            <pc:docMk/>
            <pc:sldMk cId="1950871084" sldId="4244"/>
            <ac:spMk id="26" creationId="{065557AF-F1C8-F1F8-CB98-62CB552E99A7}"/>
          </ac:spMkLst>
        </pc:spChg>
        <pc:spChg chg="del">
          <ac:chgData name="Salma BEN AOUIENNE" userId="830a3314-92da-4d7a-8e27-60cafb223a56" providerId="ADAL" clId="{27F8E773-8118-4CE0-A0B3-3BC14AFE2519}" dt="2024-02-26T14:55:46.979" v="1471" actId="478"/>
          <ac:spMkLst>
            <pc:docMk/>
            <pc:sldMk cId="1950871084" sldId="4244"/>
            <ac:spMk id="27" creationId="{A40411E9-D166-F3C1-1D89-CC183D381F32}"/>
          </ac:spMkLst>
        </pc:spChg>
        <pc:spChg chg="del">
          <ac:chgData name="Salma BEN AOUIENNE" userId="830a3314-92da-4d7a-8e27-60cafb223a56" providerId="ADAL" clId="{27F8E773-8118-4CE0-A0B3-3BC14AFE2519}" dt="2024-02-26T14:55:47.905" v="1473" actId="478"/>
          <ac:spMkLst>
            <pc:docMk/>
            <pc:sldMk cId="1950871084" sldId="4244"/>
            <ac:spMk id="28" creationId="{F9E36F79-7791-66C3-1D2E-6760E0A97EA4}"/>
          </ac:spMkLst>
        </pc:spChg>
        <pc:spChg chg="del">
          <ac:chgData name="Salma BEN AOUIENNE" userId="830a3314-92da-4d7a-8e27-60cafb223a56" providerId="ADAL" clId="{27F8E773-8118-4CE0-A0B3-3BC14AFE2519}" dt="2024-02-26T14:55:46.979" v="1471" actId="478"/>
          <ac:spMkLst>
            <pc:docMk/>
            <pc:sldMk cId="1950871084" sldId="4244"/>
            <ac:spMk id="29" creationId="{743D52B3-440E-A402-6EA8-F34053D12EA0}"/>
          </ac:spMkLst>
        </pc:spChg>
        <pc:spChg chg="del">
          <ac:chgData name="Salma BEN AOUIENNE" userId="830a3314-92da-4d7a-8e27-60cafb223a56" providerId="ADAL" clId="{27F8E773-8118-4CE0-A0B3-3BC14AFE2519}" dt="2024-02-26T14:55:46.979" v="1471" actId="478"/>
          <ac:spMkLst>
            <pc:docMk/>
            <pc:sldMk cId="1950871084" sldId="4244"/>
            <ac:spMk id="31" creationId="{D4110A56-AD06-BE77-4BE0-4BD14E393A11}"/>
          </ac:spMkLst>
        </pc:spChg>
        <pc:spChg chg="del">
          <ac:chgData name="Salma BEN AOUIENNE" userId="830a3314-92da-4d7a-8e27-60cafb223a56" providerId="ADAL" clId="{27F8E773-8118-4CE0-A0B3-3BC14AFE2519}" dt="2024-02-26T14:55:47.405" v="1472" actId="478"/>
          <ac:spMkLst>
            <pc:docMk/>
            <pc:sldMk cId="1950871084" sldId="4244"/>
            <ac:spMk id="32" creationId="{44F296A9-E7FA-D994-AE4A-EC2E346A1818}"/>
          </ac:spMkLst>
        </pc:spChg>
        <pc:spChg chg="del">
          <ac:chgData name="Salma BEN AOUIENNE" userId="830a3314-92da-4d7a-8e27-60cafb223a56" providerId="ADAL" clId="{27F8E773-8118-4CE0-A0B3-3BC14AFE2519}" dt="2024-02-26T14:55:46.979" v="1471" actId="478"/>
          <ac:spMkLst>
            <pc:docMk/>
            <pc:sldMk cId="1950871084" sldId="4244"/>
            <ac:spMk id="33" creationId="{8B1B44ED-B0E4-D82D-4ABD-9EE558F709B3}"/>
          </ac:spMkLst>
        </pc:spChg>
        <pc:spChg chg="del mod">
          <ac:chgData name="Salma BEN AOUIENNE" userId="830a3314-92da-4d7a-8e27-60cafb223a56" providerId="ADAL" clId="{27F8E773-8118-4CE0-A0B3-3BC14AFE2519}" dt="2024-02-26T16:17:10.485" v="2916"/>
          <ac:spMkLst>
            <pc:docMk/>
            <pc:sldMk cId="1950871084" sldId="4244"/>
            <ac:spMk id="34" creationId="{DEF93EED-0AC2-D537-9CAB-BAAEC66B7D72}"/>
          </ac:spMkLst>
        </pc:spChg>
        <pc:picChg chg="add del mod">
          <ac:chgData name="Salma BEN AOUIENNE" userId="830a3314-92da-4d7a-8e27-60cafb223a56" providerId="ADAL" clId="{27F8E773-8118-4CE0-A0B3-3BC14AFE2519}" dt="2024-02-26T14:59:17.748" v="1527" actId="478"/>
          <ac:picMkLst>
            <pc:docMk/>
            <pc:sldMk cId="1950871084" sldId="4244"/>
            <ac:picMk id="4" creationId="{4410A002-6486-741B-E0D9-EB2A63CB3348}"/>
          </ac:picMkLst>
        </pc:picChg>
        <pc:picChg chg="add del mod">
          <ac:chgData name="Salma BEN AOUIENNE" userId="830a3314-92da-4d7a-8e27-60cafb223a56" providerId="ADAL" clId="{27F8E773-8118-4CE0-A0B3-3BC14AFE2519}" dt="2024-02-26T16:17:26.606" v="2925" actId="21"/>
          <ac:picMkLst>
            <pc:docMk/>
            <pc:sldMk cId="1950871084" sldId="4244"/>
            <ac:picMk id="10" creationId="{37D7B01E-A562-E074-8997-FA9F44AA6A2C}"/>
          </ac:picMkLst>
        </pc:picChg>
        <pc:picChg chg="add del mod">
          <ac:chgData name="Salma BEN AOUIENNE" userId="830a3314-92da-4d7a-8e27-60cafb223a56" providerId="ADAL" clId="{27F8E773-8118-4CE0-A0B3-3BC14AFE2519}" dt="2024-02-26T16:17:26.606" v="2925" actId="21"/>
          <ac:picMkLst>
            <pc:docMk/>
            <pc:sldMk cId="1950871084" sldId="4244"/>
            <ac:picMk id="11" creationId="{3E391D95-1EA1-C918-3F77-1D486F85143F}"/>
          </ac:picMkLst>
        </pc:picChg>
      </pc:sldChg>
      <pc:sldChg chg="addSp delSp modSp add mod modTransition addAnim delAnim modAnim modShow delCm">
        <pc:chgData name="Salma BEN AOUIENNE" userId="830a3314-92da-4d7a-8e27-60cafb223a56" providerId="ADAL" clId="{27F8E773-8118-4CE0-A0B3-3BC14AFE2519}" dt="2024-02-26T17:24:28.676" v="3489"/>
        <pc:sldMkLst>
          <pc:docMk/>
          <pc:sldMk cId="1678206173" sldId="4245"/>
        </pc:sldMkLst>
        <pc:spChg chg="mod">
          <ac:chgData name="Salma BEN AOUIENNE" userId="830a3314-92da-4d7a-8e27-60cafb223a56" providerId="ADAL" clId="{27F8E773-8118-4CE0-A0B3-3BC14AFE2519}" dt="2024-02-26T16:02:32.784" v="2641"/>
          <ac:spMkLst>
            <pc:docMk/>
            <pc:sldMk cId="1678206173" sldId="4245"/>
            <ac:spMk id="2" creationId="{63A770DD-54EB-00D9-6A1E-366AF6C7E750}"/>
          </ac:spMkLst>
        </pc:spChg>
        <pc:spChg chg="add del mod">
          <ac:chgData name="Salma BEN AOUIENNE" userId="830a3314-92da-4d7a-8e27-60cafb223a56" providerId="ADAL" clId="{27F8E773-8118-4CE0-A0B3-3BC14AFE2519}" dt="2024-02-26T15:59:20.626" v="2562" actId="21"/>
          <ac:spMkLst>
            <pc:docMk/>
            <pc:sldMk cId="1678206173" sldId="4245"/>
            <ac:spMk id="2" creationId="{D9A5FE06-5A91-F5D3-1115-3E29AE3605D6}"/>
          </ac:spMkLst>
        </pc:spChg>
        <pc:spChg chg="del">
          <ac:chgData name="Salma BEN AOUIENNE" userId="830a3314-92da-4d7a-8e27-60cafb223a56" providerId="ADAL" clId="{27F8E773-8118-4CE0-A0B3-3BC14AFE2519}" dt="2024-02-26T15:56:05.639" v="2479" actId="478"/>
          <ac:spMkLst>
            <pc:docMk/>
            <pc:sldMk cId="1678206173" sldId="4245"/>
            <ac:spMk id="3" creationId="{F0C59BA3-9170-A367-D0C9-E4F0CC63AC94}"/>
          </ac:spMkLst>
        </pc:spChg>
        <pc:spChg chg="del">
          <ac:chgData name="Salma BEN AOUIENNE" userId="830a3314-92da-4d7a-8e27-60cafb223a56" providerId="ADAL" clId="{27F8E773-8118-4CE0-A0B3-3BC14AFE2519}" dt="2024-02-26T15:56:29.188" v="2492" actId="478"/>
          <ac:spMkLst>
            <pc:docMk/>
            <pc:sldMk cId="1678206173" sldId="4245"/>
            <ac:spMk id="5" creationId="{05979784-2943-91F4-67E6-00A391B484A3}"/>
          </ac:spMkLst>
        </pc:spChg>
        <pc:spChg chg="mod">
          <ac:chgData name="Salma BEN AOUIENNE" userId="830a3314-92da-4d7a-8e27-60cafb223a56" providerId="ADAL" clId="{27F8E773-8118-4CE0-A0B3-3BC14AFE2519}" dt="2024-02-26T16:02:32.784" v="2641"/>
          <ac:spMkLst>
            <pc:docMk/>
            <pc:sldMk cId="1678206173" sldId="4245"/>
            <ac:spMk id="6" creationId="{31421BCF-59F6-B4E5-5A65-A7BF03C0D5C8}"/>
          </ac:spMkLst>
        </pc:spChg>
        <pc:spChg chg="del mod">
          <ac:chgData name="Salma BEN AOUIENNE" userId="830a3314-92da-4d7a-8e27-60cafb223a56" providerId="ADAL" clId="{27F8E773-8118-4CE0-A0B3-3BC14AFE2519}" dt="2024-02-26T15:59:20.626" v="2562" actId="21"/>
          <ac:spMkLst>
            <pc:docMk/>
            <pc:sldMk cId="1678206173" sldId="4245"/>
            <ac:spMk id="7" creationId="{51E1382F-AEB8-8EDD-EDDD-8700389F3A3F}"/>
          </ac:spMkLst>
        </pc:spChg>
        <pc:spChg chg="mod">
          <ac:chgData name="Salma BEN AOUIENNE" userId="830a3314-92da-4d7a-8e27-60cafb223a56" providerId="ADAL" clId="{27F8E773-8118-4CE0-A0B3-3BC14AFE2519}" dt="2024-02-26T16:02:32.784" v="2641"/>
          <ac:spMkLst>
            <pc:docMk/>
            <pc:sldMk cId="1678206173" sldId="4245"/>
            <ac:spMk id="7" creationId="{E33A69EA-E546-0D5E-A0C5-7D21A2EE7125}"/>
          </ac:spMkLst>
        </pc:spChg>
        <pc:spChg chg="mod">
          <ac:chgData name="Salma BEN AOUIENNE" userId="830a3314-92da-4d7a-8e27-60cafb223a56" providerId="ADAL" clId="{27F8E773-8118-4CE0-A0B3-3BC14AFE2519}" dt="2024-02-26T16:02:32.784" v="2641"/>
          <ac:spMkLst>
            <pc:docMk/>
            <pc:sldMk cId="1678206173" sldId="4245"/>
            <ac:spMk id="8" creationId="{7ECD8B27-0B04-017A-BD80-034CF6EF01EE}"/>
          </ac:spMkLst>
        </pc:spChg>
        <pc:spChg chg="mod">
          <ac:chgData name="Salma BEN AOUIENNE" userId="830a3314-92da-4d7a-8e27-60cafb223a56" providerId="ADAL" clId="{27F8E773-8118-4CE0-A0B3-3BC14AFE2519}" dt="2024-02-26T16:02:32.784" v="2641"/>
          <ac:spMkLst>
            <pc:docMk/>
            <pc:sldMk cId="1678206173" sldId="4245"/>
            <ac:spMk id="9" creationId="{61CC0F32-0B31-EAE6-9D1B-67B226DA0F91}"/>
          </ac:spMkLst>
        </pc:spChg>
        <pc:spChg chg="del mod">
          <ac:chgData name="Salma BEN AOUIENNE" userId="830a3314-92da-4d7a-8e27-60cafb223a56" providerId="ADAL" clId="{27F8E773-8118-4CE0-A0B3-3BC14AFE2519}" dt="2024-02-26T15:58:14.461" v="2531" actId="478"/>
          <ac:spMkLst>
            <pc:docMk/>
            <pc:sldMk cId="1678206173" sldId="4245"/>
            <ac:spMk id="10" creationId="{EDE90892-9301-602F-F24A-E528F0EC004C}"/>
          </ac:spMkLst>
        </pc:spChg>
        <pc:spChg chg="add del mod">
          <ac:chgData name="Salma BEN AOUIENNE" userId="830a3314-92da-4d7a-8e27-60cafb223a56" providerId="ADAL" clId="{27F8E773-8118-4CE0-A0B3-3BC14AFE2519}" dt="2024-02-26T15:56:10.704" v="2482" actId="478"/>
          <ac:spMkLst>
            <pc:docMk/>
            <pc:sldMk cId="1678206173" sldId="4245"/>
            <ac:spMk id="13" creationId="{CBA23605-CB0D-AD78-3263-B9A5328422BC}"/>
          </ac:spMkLst>
        </pc:spChg>
        <pc:spChg chg="add mod">
          <ac:chgData name="Salma BEN AOUIENNE" userId="830a3314-92da-4d7a-8e27-60cafb223a56" providerId="ADAL" clId="{27F8E773-8118-4CE0-A0B3-3BC14AFE2519}" dt="2024-02-26T17:01:38.856" v="3350" actId="164"/>
          <ac:spMkLst>
            <pc:docMk/>
            <pc:sldMk cId="1678206173" sldId="4245"/>
            <ac:spMk id="16" creationId="{955CAFE9-B0DE-47EE-784A-A56ACA81DCA5}"/>
          </ac:spMkLst>
        </pc:spChg>
        <pc:spChg chg="add mod">
          <ac:chgData name="Salma BEN AOUIENNE" userId="830a3314-92da-4d7a-8e27-60cafb223a56" providerId="ADAL" clId="{27F8E773-8118-4CE0-A0B3-3BC14AFE2519}" dt="2024-02-26T17:01:38.856" v="3350" actId="164"/>
          <ac:spMkLst>
            <pc:docMk/>
            <pc:sldMk cId="1678206173" sldId="4245"/>
            <ac:spMk id="17" creationId="{13DAA904-8C74-D39E-83AF-50F1F3B7BB0C}"/>
          </ac:spMkLst>
        </pc:spChg>
        <pc:spChg chg="mod">
          <ac:chgData name="Salma BEN AOUIENNE" userId="830a3314-92da-4d7a-8e27-60cafb223a56" providerId="ADAL" clId="{27F8E773-8118-4CE0-A0B3-3BC14AFE2519}" dt="2024-02-26T15:56:45.590" v="2496" actId="1076"/>
          <ac:spMkLst>
            <pc:docMk/>
            <pc:sldMk cId="1678206173" sldId="4245"/>
            <ac:spMk id="19" creationId="{6FFCB25C-D307-80FF-9087-821E33FFB532}"/>
          </ac:spMkLst>
        </pc:spChg>
        <pc:spChg chg="mod">
          <ac:chgData name="Salma BEN AOUIENNE" userId="830a3314-92da-4d7a-8e27-60cafb223a56" providerId="ADAL" clId="{27F8E773-8118-4CE0-A0B3-3BC14AFE2519}" dt="2024-02-26T15:56:45.590" v="2496" actId="1076"/>
          <ac:spMkLst>
            <pc:docMk/>
            <pc:sldMk cId="1678206173" sldId="4245"/>
            <ac:spMk id="22" creationId="{A6A1012F-C2F7-6851-422B-B1E197C0DDB6}"/>
          </ac:spMkLst>
        </pc:spChg>
        <pc:spChg chg="mod">
          <ac:chgData name="Salma BEN AOUIENNE" userId="830a3314-92da-4d7a-8e27-60cafb223a56" providerId="ADAL" clId="{27F8E773-8118-4CE0-A0B3-3BC14AFE2519}" dt="2024-02-26T15:59:36.551" v="2572" actId="164"/>
          <ac:spMkLst>
            <pc:docMk/>
            <pc:sldMk cId="1678206173" sldId="4245"/>
            <ac:spMk id="23" creationId="{77B9E6BC-3D71-8E8D-2A4D-A6DE53FB4AF4}"/>
          </ac:spMkLst>
        </pc:spChg>
        <pc:spChg chg="add mod">
          <ac:chgData name="Salma BEN AOUIENNE" userId="830a3314-92da-4d7a-8e27-60cafb223a56" providerId="ADAL" clId="{27F8E773-8118-4CE0-A0B3-3BC14AFE2519}" dt="2024-02-26T17:01:48.551" v="3352" actId="164"/>
          <ac:spMkLst>
            <pc:docMk/>
            <pc:sldMk cId="1678206173" sldId="4245"/>
            <ac:spMk id="26" creationId="{A8AFF005-7E63-07F0-CBD3-146F86FA7685}"/>
          </ac:spMkLst>
        </pc:spChg>
        <pc:spChg chg="add mod">
          <ac:chgData name="Salma BEN AOUIENNE" userId="830a3314-92da-4d7a-8e27-60cafb223a56" providerId="ADAL" clId="{27F8E773-8118-4CE0-A0B3-3BC14AFE2519}" dt="2024-02-26T17:01:43.981" v="3351" actId="164"/>
          <ac:spMkLst>
            <pc:docMk/>
            <pc:sldMk cId="1678206173" sldId="4245"/>
            <ac:spMk id="32" creationId="{01094150-E086-1E44-E098-C0621C2478C4}"/>
          </ac:spMkLst>
        </pc:spChg>
        <pc:spChg chg="add mod">
          <ac:chgData name="Salma BEN AOUIENNE" userId="830a3314-92da-4d7a-8e27-60cafb223a56" providerId="ADAL" clId="{27F8E773-8118-4CE0-A0B3-3BC14AFE2519}" dt="2024-02-26T17:01:43.981" v="3351" actId="164"/>
          <ac:spMkLst>
            <pc:docMk/>
            <pc:sldMk cId="1678206173" sldId="4245"/>
            <ac:spMk id="33" creationId="{1739497E-B982-1A3C-B146-3FDE0A68D550}"/>
          </ac:spMkLst>
        </pc:spChg>
        <pc:spChg chg="add mod">
          <ac:chgData name="Salma BEN AOUIENNE" userId="830a3314-92da-4d7a-8e27-60cafb223a56" providerId="ADAL" clId="{27F8E773-8118-4CE0-A0B3-3BC14AFE2519}" dt="2024-02-26T17:01:48.551" v="3352" actId="164"/>
          <ac:spMkLst>
            <pc:docMk/>
            <pc:sldMk cId="1678206173" sldId="4245"/>
            <ac:spMk id="34" creationId="{17163175-5F2D-2268-1967-29C4983425F0}"/>
          </ac:spMkLst>
        </pc:spChg>
        <pc:spChg chg="add mod">
          <ac:chgData name="Salma BEN AOUIENNE" userId="830a3314-92da-4d7a-8e27-60cafb223a56" providerId="ADAL" clId="{27F8E773-8118-4CE0-A0B3-3BC14AFE2519}" dt="2024-02-26T17:01:38.856" v="3350" actId="164"/>
          <ac:spMkLst>
            <pc:docMk/>
            <pc:sldMk cId="1678206173" sldId="4245"/>
            <ac:spMk id="40" creationId="{DBE053A6-FB1D-5FCC-34C8-C94D2289A0EF}"/>
          </ac:spMkLst>
        </pc:spChg>
        <pc:spChg chg="add del mod">
          <ac:chgData name="Salma BEN AOUIENNE" userId="830a3314-92da-4d7a-8e27-60cafb223a56" providerId="ADAL" clId="{27F8E773-8118-4CE0-A0B3-3BC14AFE2519}" dt="2024-02-26T15:58:46.750" v="2551" actId="478"/>
          <ac:spMkLst>
            <pc:docMk/>
            <pc:sldMk cId="1678206173" sldId="4245"/>
            <ac:spMk id="41" creationId="{CDB4CB8C-309F-E206-A411-F0CFABADEAED}"/>
          </ac:spMkLst>
        </pc:spChg>
        <pc:spChg chg="add del mod">
          <ac:chgData name="Salma BEN AOUIENNE" userId="830a3314-92da-4d7a-8e27-60cafb223a56" providerId="ADAL" clId="{27F8E773-8118-4CE0-A0B3-3BC14AFE2519}" dt="2024-02-26T15:58:46.751" v="2553"/>
          <ac:spMkLst>
            <pc:docMk/>
            <pc:sldMk cId="1678206173" sldId="4245"/>
            <ac:spMk id="42" creationId="{7923D7FB-F430-6926-113A-2192D7BF1F6F}"/>
          </ac:spMkLst>
        </pc:spChg>
        <pc:spChg chg="add mod">
          <ac:chgData name="Salma BEN AOUIENNE" userId="830a3314-92da-4d7a-8e27-60cafb223a56" providerId="ADAL" clId="{27F8E773-8118-4CE0-A0B3-3BC14AFE2519}" dt="2024-02-26T17:01:43.981" v="3351" actId="164"/>
          <ac:spMkLst>
            <pc:docMk/>
            <pc:sldMk cId="1678206173" sldId="4245"/>
            <ac:spMk id="43" creationId="{D34993B5-8611-B558-7E11-EDAFD71D717F}"/>
          </ac:spMkLst>
        </pc:spChg>
        <pc:spChg chg="add mod">
          <ac:chgData name="Salma BEN AOUIENNE" userId="830a3314-92da-4d7a-8e27-60cafb223a56" providerId="ADAL" clId="{27F8E773-8118-4CE0-A0B3-3BC14AFE2519}" dt="2024-02-26T17:01:48.551" v="3352" actId="164"/>
          <ac:spMkLst>
            <pc:docMk/>
            <pc:sldMk cId="1678206173" sldId="4245"/>
            <ac:spMk id="45" creationId="{6D22F3C8-BA29-B47F-D5C4-A2A1939AF2CA}"/>
          </ac:spMkLst>
        </pc:spChg>
        <pc:spChg chg="add del mod">
          <ac:chgData name="Salma BEN AOUIENNE" userId="830a3314-92da-4d7a-8e27-60cafb223a56" providerId="ADAL" clId="{27F8E773-8118-4CE0-A0B3-3BC14AFE2519}" dt="2024-02-26T15:59:28.239" v="2568" actId="21"/>
          <ac:spMkLst>
            <pc:docMk/>
            <pc:sldMk cId="1678206173" sldId="4245"/>
            <ac:spMk id="46" creationId="{D9A5FE06-5A91-F5D3-1115-3E29AE3605D6}"/>
          </ac:spMkLst>
        </pc:spChg>
        <pc:spChg chg="add del mod">
          <ac:chgData name="Salma BEN AOUIENNE" userId="830a3314-92da-4d7a-8e27-60cafb223a56" providerId="ADAL" clId="{27F8E773-8118-4CE0-A0B3-3BC14AFE2519}" dt="2024-02-26T15:59:28.239" v="2568" actId="21"/>
          <ac:spMkLst>
            <pc:docMk/>
            <pc:sldMk cId="1678206173" sldId="4245"/>
            <ac:spMk id="47" creationId="{51E1382F-AEB8-8EDD-EDDD-8700389F3A3F}"/>
          </ac:spMkLst>
        </pc:spChg>
        <pc:spChg chg="del mod">
          <ac:chgData name="Salma BEN AOUIENNE" userId="830a3314-92da-4d7a-8e27-60cafb223a56" providerId="ADAL" clId="{27F8E773-8118-4CE0-A0B3-3BC14AFE2519}" dt="2024-02-26T15:58:16.737" v="2532" actId="478"/>
          <ac:spMkLst>
            <pc:docMk/>
            <pc:sldMk cId="1678206173" sldId="4245"/>
            <ac:spMk id="48" creationId="{1DE58CFC-AAAF-BD16-5CA6-7858E6648B2E}"/>
          </ac:spMkLst>
        </pc:spChg>
        <pc:spChg chg="del mod">
          <ac:chgData name="Salma BEN AOUIENNE" userId="830a3314-92da-4d7a-8e27-60cafb223a56" providerId="ADAL" clId="{27F8E773-8118-4CE0-A0B3-3BC14AFE2519}" dt="2024-02-26T15:58:14.461" v="2531" actId="478"/>
          <ac:spMkLst>
            <pc:docMk/>
            <pc:sldMk cId="1678206173" sldId="4245"/>
            <ac:spMk id="49" creationId="{7E0C8D26-4093-C143-C28B-D606B7773E01}"/>
          </ac:spMkLst>
        </pc:spChg>
        <pc:spChg chg="add del mod">
          <ac:chgData name="Salma BEN AOUIENNE" userId="830a3314-92da-4d7a-8e27-60cafb223a56" providerId="ADAL" clId="{27F8E773-8118-4CE0-A0B3-3BC14AFE2519}" dt="2024-02-26T16:04:30.357" v="2683" actId="21"/>
          <ac:spMkLst>
            <pc:docMk/>
            <pc:sldMk cId="1678206173" sldId="4245"/>
            <ac:spMk id="50" creationId="{D9A5FE06-5A91-F5D3-1115-3E29AE3605D6}"/>
          </ac:spMkLst>
        </pc:spChg>
        <pc:spChg chg="del mod">
          <ac:chgData name="Salma BEN AOUIENNE" userId="830a3314-92da-4d7a-8e27-60cafb223a56" providerId="ADAL" clId="{27F8E773-8118-4CE0-A0B3-3BC14AFE2519}" dt="2024-02-26T15:58:14.461" v="2531" actId="478"/>
          <ac:spMkLst>
            <pc:docMk/>
            <pc:sldMk cId="1678206173" sldId="4245"/>
            <ac:spMk id="51" creationId="{89C8F365-4B07-E039-8D8D-7E91E1BB7271}"/>
          </ac:spMkLst>
        </pc:spChg>
        <pc:spChg chg="add del mod">
          <ac:chgData name="Salma BEN AOUIENNE" userId="830a3314-92da-4d7a-8e27-60cafb223a56" providerId="ADAL" clId="{27F8E773-8118-4CE0-A0B3-3BC14AFE2519}" dt="2024-02-26T16:00:39.967" v="2605"/>
          <ac:spMkLst>
            <pc:docMk/>
            <pc:sldMk cId="1678206173" sldId="4245"/>
            <ac:spMk id="52" creationId="{51E1382F-AEB8-8EDD-EDDD-8700389F3A3F}"/>
          </ac:spMkLst>
        </pc:spChg>
        <pc:spChg chg="mod">
          <ac:chgData name="Salma BEN AOUIENNE" userId="830a3314-92da-4d7a-8e27-60cafb223a56" providerId="ADAL" clId="{27F8E773-8118-4CE0-A0B3-3BC14AFE2519}" dt="2024-02-26T15:59:38.707" v="2575"/>
          <ac:spMkLst>
            <pc:docMk/>
            <pc:sldMk cId="1678206173" sldId="4245"/>
            <ac:spMk id="56" creationId="{77B9E6BC-3D71-8E8D-2A4D-A6DE53FB4AF4}"/>
          </ac:spMkLst>
        </pc:spChg>
        <pc:spChg chg="add del mod ord">
          <ac:chgData name="Salma BEN AOUIENNE" userId="830a3314-92da-4d7a-8e27-60cafb223a56" providerId="ADAL" clId="{27F8E773-8118-4CE0-A0B3-3BC14AFE2519}" dt="2024-02-26T16:04:15.573" v="2676" actId="478"/>
          <ac:spMkLst>
            <pc:docMk/>
            <pc:sldMk cId="1678206173" sldId="4245"/>
            <ac:spMk id="57" creationId="{0875939C-4DC5-CC1E-3414-D3584A6D124C}"/>
          </ac:spMkLst>
        </pc:spChg>
        <pc:spChg chg="mod">
          <ac:chgData name="Salma BEN AOUIENNE" userId="830a3314-92da-4d7a-8e27-60cafb223a56" providerId="ADAL" clId="{27F8E773-8118-4CE0-A0B3-3BC14AFE2519}" dt="2024-02-26T15:56:45.590" v="2496" actId="1076"/>
          <ac:spMkLst>
            <pc:docMk/>
            <pc:sldMk cId="1678206173" sldId="4245"/>
            <ac:spMk id="58" creationId="{8CF69D65-83D5-7776-460B-19B05C557512}"/>
          </ac:spMkLst>
        </pc:spChg>
        <pc:spChg chg="del">
          <ac:chgData name="Salma BEN AOUIENNE" userId="830a3314-92da-4d7a-8e27-60cafb223a56" providerId="ADAL" clId="{27F8E773-8118-4CE0-A0B3-3BC14AFE2519}" dt="2024-02-26T15:56:25.697" v="2486" actId="478"/>
          <ac:spMkLst>
            <pc:docMk/>
            <pc:sldMk cId="1678206173" sldId="4245"/>
            <ac:spMk id="59" creationId="{290CCBF8-E3D8-A8A7-A936-432EB46BA55D}"/>
          </ac:spMkLst>
        </pc:spChg>
        <pc:spChg chg="add del mod">
          <ac:chgData name="Salma BEN AOUIENNE" userId="830a3314-92da-4d7a-8e27-60cafb223a56" providerId="ADAL" clId="{27F8E773-8118-4CE0-A0B3-3BC14AFE2519}" dt="2024-02-26T16:04:30.357" v="2683" actId="21"/>
          <ac:spMkLst>
            <pc:docMk/>
            <pc:sldMk cId="1678206173" sldId="4245"/>
            <ac:spMk id="64" creationId="{35ED8150-C00A-59BE-663C-9BB704F0EA55}"/>
          </ac:spMkLst>
        </pc:spChg>
        <pc:spChg chg="mod">
          <ac:chgData name="Salma BEN AOUIENNE" userId="830a3314-92da-4d7a-8e27-60cafb223a56" providerId="ADAL" clId="{27F8E773-8118-4CE0-A0B3-3BC14AFE2519}" dt="2024-02-26T15:56:26.140" v="2487" actId="20577"/>
          <ac:spMkLst>
            <pc:docMk/>
            <pc:sldMk cId="1678206173" sldId="4245"/>
            <ac:spMk id="68" creationId="{13C67B62-2CE5-8110-D494-D2802EE9CD49}"/>
          </ac:spMkLst>
        </pc:spChg>
        <pc:spChg chg="add mod">
          <ac:chgData name="Salma BEN AOUIENNE" userId="830a3314-92da-4d7a-8e27-60cafb223a56" providerId="ADAL" clId="{27F8E773-8118-4CE0-A0B3-3BC14AFE2519}" dt="2024-02-26T16:04:30.683" v="2684"/>
          <ac:spMkLst>
            <pc:docMk/>
            <pc:sldMk cId="1678206173" sldId="4245"/>
            <ac:spMk id="81" creationId="{D9A5FE06-5A91-F5D3-1115-3E29AE3605D6}"/>
          </ac:spMkLst>
        </pc:spChg>
        <pc:spChg chg="add del mod">
          <ac:chgData name="Salma BEN AOUIENNE" userId="830a3314-92da-4d7a-8e27-60cafb223a56" providerId="ADAL" clId="{27F8E773-8118-4CE0-A0B3-3BC14AFE2519}" dt="2024-02-26T17:00:32.231" v="3348" actId="20577"/>
          <ac:spMkLst>
            <pc:docMk/>
            <pc:sldMk cId="1678206173" sldId="4245"/>
            <ac:spMk id="82" creationId="{35ED8150-C00A-59BE-663C-9BB704F0EA55}"/>
          </ac:spMkLst>
        </pc:spChg>
        <pc:spChg chg="add del mod ord">
          <ac:chgData name="Salma BEN AOUIENNE" userId="830a3314-92da-4d7a-8e27-60cafb223a56" providerId="ADAL" clId="{27F8E773-8118-4CE0-A0B3-3BC14AFE2519}" dt="2024-02-26T17:12:36.937" v="3439" actId="1076"/>
          <ac:spMkLst>
            <pc:docMk/>
            <pc:sldMk cId="1678206173" sldId="4245"/>
            <ac:spMk id="83" creationId="{10C9D610-640E-16AF-F49D-4F97346CE70B}"/>
          </ac:spMkLst>
        </pc:spChg>
        <pc:spChg chg="del mod">
          <ac:chgData name="Salma BEN AOUIENNE" userId="830a3314-92da-4d7a-8e27-60cafb223a56" providerId="ADAL" clId="{27F8E773-8118-4CE0-A0B3-3BC14AFE2519}" dt="2024-02-26T16:01:40.015" v="2624" actId="478"/>
          <ac:spMkLst>
            <pc:docMk/>
            <pc:sldMk cId="1678206173" sldId="4245"/>
            <ac:spMk id="92" creationId="{3A09224E-7EB1-81CF-A451-B8083A58B575}"/>
          </ac:spMkLst>
        </pc:spChg>
        <pc:spChg chg="del mod">
          <ac:chgData name="Salma BEN AOUIENNE" userId="830a3314-92da-4d7a-8e27-60cafb223a56" providerId="ADAL" clId="{27F8E773-8118-4CE0-A0B3-3BC14AFE2519}" dt="2024-02-26T15:56:28.382" v="2491" actId="478"/>
          <ac:spMkLst>
            <pc:docMk/>
            <pc:sldMk cId="1678206173" sldId="4245"/>
            <ac:spMk id="104" creationId="{EFDDE25F-DEC9-1BD7-74B8-4318CF6A5E26}"/>
          </ac:spMkLst>
        </pc:spChg>
        <pc:grpChg chg="add mod">
          <ac:chgData name="Salma BEN AOUIENNE" userId="830a3314-92da-4d7a-8e27-60cafb223a56" providerId="ADAL" clId="{27F8E773-8118-4CE0-A0B3-3BC14AFE2519}" dt="2024-02-26T16:02:32.784" v="2641"/>
          <ac:grpSpMkLst>
            <pc:docMk/>
            <pc:sldMk cId="1678206173" sldId="4245"/>
            <ac:grpSpMk id="4" creationId="{B59021D0-9046-4CE1-7510-7B14A06D5F1B}"/>
          </ac:grpSpMkLst>
        </pc:grpChg>
        <pc:grpChg chg="mod">
          <ac:chgData name="Salma BEN AOUIENNE" userId="830a3314-92da-4d7a-8e27-60cafb223a56" providerId="ADAL" clId="{27F8E773-8118-4CE0-A0B3-3BC14AFE2519}" dt="2024-02-26T16:02:32.784" v="2641"/>
          <ac:grpSpMkLst>
            <pc:docMk/>
            <pc:sldMk cId="1678206173" sldId="4245"/>
            <ac:grpSpMk id="5" creationId="{7AF3B301-F296-DF42-7335-0C3DB6F3EEAF}"/>
          </ac:grpSpMkLst>
        </pc:grpChg>
        <pc:grpChg chg="del mod">
          <ac:chgData name="Salma BEN AOUIENNE" userId="830a3314-92da-4d7a-8e27-60cafb223a56" providerId="ADAL" clId="{27F8E773-8118-4CE0-A0B3-3BC14AFE2519}" dt="2024-02-26T15:58:14.461" v="2531" actId="478"/>
          <ac:grpSpMkLst>
            <pc:docMk/>
            <pc:sldMk cId="1678206173" sldId="4245"/>
            <ac:grpSpMk id="6" creationId="{38F7D065-661E-ABEA-C05C-6E037B48ACB5}"/>
          </ac:grpSpMkLst>
        </pc:grpChg>
        <pc:grpChg chg="del">
          <ac:chgData name="Salma BEN AOUIENNE" userId="830a3314-92da-4d7a-8e27-60cafb223a56" providerId="ADAL" clId="{27F8E773-8118-4CE0-A0B3-3BC14AFE2519}" dt="2024-02-26T15:56:34.122" v="2494" actId="478"/>
          <ac:grpSpMkLst>
            <pc:docMk/>
            <pc:sldMk cId="1678206173" sldId="4245"/>
            <ac:grpSpMk id="8" creationId="{36052B32-E3D6-F79A-4A5A-B1818BAE3844}"/>
          </ac:grpSpMkLst>
        </pc:grpChg>
        <pc:grpChg chg="add mod">
          <ac:chgData name="Salma BEN AOUIENNE" userId="830a3314-92da-4d7a-8e27-60cafb223a56" providerId="ADAL" clId="{27F8E773-8118-4CE0-A0B3-3BC14AFE2519}" dt="2024-02-26T17:01:38.856" v="3350" actId="164"/>
          <ac:grpSpMkLst>
            <pc:docMk/>
            <pc:sldMk cId="1678206173" sldId="4245"/>
            <ac:grpSpMk id="10" creationId="{6140814B-60D5-9A5D-6447-E36932610141}"/>
          </ac:grpSpMkLst>
        </pc:grpChg>
        <pc:grpChg chg="add mod">
          <ac:chgData name="Salma BEN AOUIENNE" userId="830a3314-92da-4d7a-8e27-60cafb223a56" providerId="ADAL" clId="{27F8E773-8118-4CE0-A0B3-3BC14AFE2519}" dt="2024-02-26T17:01:43.981" v="3351" actId="164"/>
          <ac:grpSpMkLst>
            <pc:docMk/>
            <pc:sldMk cId="1678206173" sldId="4245"/>
            <ac:grpSpMk id="11" creationId="{540CE27C-5768-B4A4-5F48-C212F05AF7BF}"/>
          </ac:grpSpMkLst>
        </pc:grpChg>
        <pc:grpChg chg="add mod">
          <ac:chgData name="Salma BEN AOUIENNE" userId="830a3314-92da-4d7a-8e27-60cafb223a56" providerId="ADAL" clId="{27F8E773-8118-4CE0-A0B3-3BC14AFE2519}" dt="2024-02-26T17:01:48.551" v="3352" actId="164"/>
          <ac:grpSpMkLst>
            <pc:docMk/>
            <pc:sldMk cId="1678206173" sldId="4245"/>
            <ac:grpSpMk id="12" creationId="{1B18EF4F-BE93-F586-D57A-E40D99DF0EEE}"/>
          </ac:grpSpMkLst>
        </pc:grpChg>
        <pc:grpChg chg="del mod">
          <ac:chgData name="Salma BEN AOUIENNE" userId="830a3314-92da-4d7a-8e27-60cafb223a56" providerId="ADAL" clId="{27F8E773-8118-4CE0-A0B3-3BC14AFE2519}" dt="2024-02-26T15:58:14.461" v="2531" actId="478"/>
          <ac:grpSpMkLst>
            <pc:docMk/>
            <pc:sldMk cId="1678206173" sldId="4245"/>
            <ac:grpSpMk id="18" creationId="{51915F09-7209-8820-15F5-E7F7D7011B7D}"/>
          </ac:grpSpMkLst>
        </pc:grpChg>
        <pc:grpChg chg="del mod">
          <ac:chgData name="Salma BEN AOUIENNE" userId="830a3314-92da-4d7a-8e27-60cafb223a56" providerId="ADAL" clId="{27F8E773-8118-4CE0-A0B3-3BC14AFE2519}" dt="2024-02-26T15:58:14.461" v="2531" actId="478"/>
          <ac:grpSpMkLst>
            <pc:docMk/>
            <pc:sldMk cId="1678206173" sldId="4245"/>
            <ac:grpSpMk id="21" creationId="{740A2DDC-64F5-8305-9E14-AC623FCDC685}"/>
          </ac:grpSpMkLst>
        </pc:grpChg>
        <pc:grpChg chg="del">
          <ac:chgData name="Salma BEN AOUIENNE" userId="830a3314-92da-4d7a-8e27-60cafb223a56" providerId="ADAL" clId="{27F8E773-8118-4CE0-A0B3-3BC14AFE2519}" dt="2024-02-26T15:56:34.122" v="2494" actId="478"/>
          <ac:grpSpMkLst>
            <pc:docMk/>
            <pc:sldMk cId="1678206173" sldId="4245"/>
            <ac:grpSpMk id="27" creationId="{6AEB0258-8641-6BCE-AF4D-CFF04F500B98}"/>
          </ac:grpSpMkLst>
        </pc:grpChg>
        <pc:grpChg chg="del">
          <ac:chgData name="Salma BEN AOUIENNE" userId="830a3314-92da-4d7a-8e27-60cafb223a56" providerId="ADAL" clId="{27F8E773-8118-4CE0-A0B3-3BC14AFE2519}" dt="2024-02-26T15:56:34.122" v="2494" actId="478"/>
          <ac:grpSpMkLst>
            <pc:docMk/>
            <pc:sldMk cId="1678206173" sldId="4245"/>
            <ac:grpSpMk id="30" creationId="{E588D71E-4535-AF92-E951-6C8F7822F671}"/>
          </ac:grpSpMkLst>
        </pc:grpChg>
        <pc:grpChg chg="add del mod">
          <ac:chgData name="Salma BEN AOUIENNE" userId="830a3314-92da-4d7a-8e27-60cafb223a56" providerId="ADAL" clId="{27F8E773-8118-4CE0-A0B3-3BC14AFE2519}" dt="2024-02-26T15:59:38.345" v="2574" actId="21"/>
          <ac:grpSpMkLst>
            <pc:docMk/>
            <pc:sldMk cId="1678206173" sldId="4245"/>
            <ac:grpSpMk id="53" creationId="{6C37AC38-BCF3-2E09-35AB-B57284BA4148}"/>
          </ac:grpSpMkLst>
        </pc:grpChg>
        <pc:grpChg chg="add del mod">
          <ac:chgData name="Salma BEN AOUIENNE" userId="830a3314-92da-4d7a-8e27-60cafb223a56" providerId="ADAL" clId="{27F8E773-8118-4CE0-A0B3-3BC14AFE2519}" dt="2024-02-26T16:00:39.966" v="2603" actId="478"/>
          <ac:grpSpMkLst>
            <pc:docMk/>
            <pc:sldMk cId="1678206173" sldId="4245"/>
            <ac:grpSpMk id="54" creationId="{6C37AC38-BCF3-2E09-35AB-B57284BA4148}"/>
          </ac:grpSpMkLst>
        </pc:grpChg>
        <pc:grpChg chg="add mod">
          <ac:chgData name="Salma BEN AOUIENNE" userId="830a3314-92da-4d7a-8e27-60cafb223a56" providerId="ADAL" clId="{27F8E773-8118-4CE0-A0B3-3BC14AFE2519}" dt="2024-02-26T16:00:26.827" v="2594"/>
          <ac:grpSpMkLst>
            <pc:docMk/>
            <pc:sldMk cId="1678206173" sldId="4245"/>
            <ac:grpSpMk id="60" creationId="{CF539410-8FFF-D913-044B-CC0AB83BCCF4}"/>
          </ac:grpSpMkLst>
        </pc:grpChg>
        <pc:grpChg chg="del">
          <ac:chgData name="Salma BEN AOUIENNE" userId="830a3314-92da-4d7a-8e27-60cafb223a56" providerId="ADAL" clId="{27F8E773-8118-4CE0-A0B3-3BC14AFE2519}" dt="2024-02-26T15:56:27.313" v="2489" actId="478"/>
          <ac:grpSpMkLst>
            <pc:docMk/>
            <pc:sldMk cId="1678206173" sldId="4245"/>
            <ac:grpSpMk id="65" creationId="{489B4CBF-8D1A-E0D6-796C-2C5DAE4243CE}"/>
          </ac:grpSpMkLst>
        </pc:grpChg>
        <pc:picChg chg="mod">
          <ac:chgData name="Salma BEN AOUIENNE" userId="830a3314-92da-4d7a-8e27-60cafb223a56" providerId="ADAL" clId="{27F8E773-8118-4CE0-A0B3-3BC14AFE2519}" dt="2024-02-26T16:02:32.784" v="2641"/>
          <ac:picMkLst>
            <pc:docMk/>
            <pc:sldMk cId="1678206173" sldId="4245"/>
            <ac:picMk id="3" creationId="{179ABA9A-6932-747F-25AE-CF597B88686E}"/>
          </ac:picMkLst>
        </pc:picChg>
        <pc:picChg chg="add mod">
          <ac:chgData name="Salma BEN AOUIENNE" userId="830a3314-92da-4d7a-8e27-60cafb223a56" providerId="ADAL" clId="{27F8E773-8118-4CE0-A0B3-3BC14AFE2519}" dt="2024-02-26T17:13:36.216" v="3443"/>
          <ac:picMkLst>
            <pc:docMk/>
            <pc:sldMk cId="1678206173" sldId="4245"/>
            <ac:picMk id="15" creationId="{B0A6E713-127D-9507-81A1-8B0F0EDBB090}"/>
          </ac:picMkLst>
        </pc:picChg>
        <pc:picChg chg="mod">
          <ac:chgData name="Salma BEN AOUIENNE" userId="830a3314-92da-4d7a-8e27-60cafb223a56" providerId="ADAL" clId="{27F8E773-8118-4CE0-A0B3-3BC14AFE2519}" dt="2024-02-26T15:56:45.590" v="2496" actId="1076"/>
          <ac:picMkLst>
            <pc:docMk/>
            <pc:sldMk cId="1678206173" sldId="4245"/>
            <ac:picMk id="20" creationId="{C46BA955-9E71-06AC-BE74-6B1BFDFDC167}"/>
          </ac:picMkLst>
        </pc:picChg>
        <pc:picChg chg="mod">
          <ac:chgData name="Salma BEN AOUIENNE" userId="830a3314-92da-4d7a-8e27-60cafb223a56" providerId="ADAL" clId="{27F8E773-8118-4CE0-A0B3-3BC14AFE2519}" dt="2024-02-26T15:56:45.590" v="2496" actId="1076"/>
          <ac:picMkLst>
            <pc:docMk/>
            <pc:sldMk cId="1678206173" sldId="4245"/>
            <ac:picMk id="24" creationId="{8C402A51-C983-B49D-281A-D68549B72C15}"/>
          </ac:picMkLst>
        </pc:picChg>
        <pc:picChg chg="add del mod">
          <ac:chgData name="Salma BEN AOUIENNE" userId="830a3314-92da-4d7a-8e27-60cafb223a56" providerId="ADAL" clId="{27F8E773-8118-4CE0-A0B3-3BC14AFE2519}" dt="2024-02-26T15:59:59.178" v="2585" actId="478"/>
          <ac:picMkLst>
            <pc:docMk/>
            <pc:sldMk cId="1678206173" sldId="4245"/>
            <ac:picMk id="25" creationId="{48720393-4820-8B3E-4BEC-655CDC551395}"/>
          </ac:picMkLst>
        </pc:picChg>
        <pc:picChg chg="add mod">
          <ac:chgData name="Salma BEN AOUIENNE" userId="830a3314-92da-4d7a-8e27-60cafb223a56" providerId="ADAL" clId="{27F8E773-8118-4CE0-A0B3-3BC14AFE2519}" dt="2024-02-26T17:01:43.981" v="3351" actId="164"/>
          <ac:picMkLst>
            <pc:docMk/>
            <pc:sldMk cId="1678206173" sldId="4245"/>
            <ac:picMk id="36" creationId="{7D4E97CF-36B2-1EF2-5109-728A99B06F8F}"/>
          </ac:picMkLst>
        </pc:picChg>
        <pc:picChg chg="del">
          <ac:chgData name="Salma BEN AOUIENNE" userId="830a3314-92da-4d7a-8e27-60cafb223a56" providerId="ADAL" clId="{27F8E773-8118-4CE0-A0B3-3BC14AFE2519}" dt="2024-02-26T15:56:24.624" v="2485" actId="478"/>
          <ac:picMkLst>
            <pc:docMk/>
            <pc:sldMk cId="1678206173" sldId="4245"/>
            <ac:picMk id="61" creationId="{5A45570E-7603-F96D-AAC0-820DD27BF6B3}"/>
          </ac:picMkLst>
        </pc:picChg>
        <pc:picChg chg="add mod">
          <ac:chgData name="Salma BEN AOUIENNE" userId="830a3314-92da-4d7a-8e27-60cafb223a56" providerId="ADAL" clId="{27F8E773-8118-4CE0-A0B3-3BC14AFE2519}" dt="2024-02-26T17:01:38.856" v="3350" actId="164"/>
          <ac:picMkLst>
            <pc:docMk/>
            <pc:sldMk cId="1678206173" sldId="4245"/>
            <ac:picMk id="85" creationId="{6842AFB2-3C8A-AD16-2337-ED2EF186ABF2}"/>
          </ac:picMkLst>
        </pc:picChg>
        <pc:picChg chg="add mod">
          <ac:chgData name="Salma BEN AOUIENNE" userId="830a3314-92da-4d7a-8e27-60cafb223a56" providerId="ADAL" clId="{27F8E773-8118-4CE0-A0B3-3BC14AFE2519}" dt="2024-02-26T17:01:48.551" v="3352" actId="164"/>
          <ac:picMkLst>
            <pc:docMk/>
            <pc:sldMk cId="1678206173" sldId="4245"/>
            <ac:picMk id="86" creationId="{B759A62F-EE3C-227E-C8ED-F45777A7DBB8}"/>
          </ac:picMkLst>
        </pc:picChg>
        <pc:picChg chg="mod">
          <ac:chgData name="Salma BEN AOUIENNE" userId="830a3314-92da-4d7a-8e27-60cafb223a56" providerId="ADAL" clId="{27F8E773-8118-4CE0-A0B3-3BC14AFE2519}" dt="2024-02-26T15:56:45.590" v="2496" actId="1076"/>
          <ac:picMkLst>
            <pc:docMk/>
            <pc:sldMk cId="1678206173" sldId="4245"/>
            <ac:picMk id="1026" creationId="{4AC9B2C2-6F20-535E-8121-6CB6491ED1DE}"/>
          </ac:picMkLst>
        </pc:picChg>
        <pc:cxnChg chg="del">
          <ac:chgData name="Salma BEN AOUIENNE" userId="830a3314-92da-4d7a-8e27-60cafb223a56" providerId="ADAL" clId="{27F8E773-8118-4CE0-A0B3-3BC14AFE2519}" dt="2024-02-26T15:56:30.188" v="2493" actId="478"/>
          <ac:cxnSpMkLst>
            <pc:docMk/>
            <pc:sldMk cId="1678206173" sldId="4245"/>
            <ac:cxnSpMk id="4" creationId="{B887B9F9-4F0E-3150-CA4F-2CE78D314CF0}"/>
          </ac:cxnSpMkLst>
        </pc:cxnChg>
        <pc:cxnChg chg="add del mod">
          <ac:chgData name="Salma BEN AOUIENNE" userId="830a3314-92da-4d7a-8e27-60cafb223a56" providerId="ADAL" clId="{27F8E773-8118-4CE0-A0B3-3BC14AFE2519}" dt="2024-02-26T17:02:11.888" v="3362" actId="478"/>
          <ac:cxnSpMkLst>
            <pc:docMk/>
            <pc:sldMk cId="1678206173" sldId="4245"/>
            <ac:cxnSpMk id="14" creationId="{092AA863-FBAF-D989-E375-AD4467E9C369}"/>
          </ac:cxnSpMkLst>
        </pc:cxnChg>
        <pc:cxnChg chg="del">
          <ac:chgData name="Salma BEN AOUIENNE" userId="830a3314-92da-4d7a-8e27-60cafb223a56" providerId="ADAL" clId="{27F8E773-8118-4CE0-A0B3-3BC14AFE2519}" dt="2024-02-26T15:56:36.190" v="2495" actId="478"/>
          <ac:cxnSpMkLst>
            <pc:docMk/>
            <pc:sldMk cId="1678206173" sldId="4245"/>
            <ac:cxnSpMk id="14" creationId="{F80C79E6-1AD6-0BDE-FC28-31BFB0258D9A}"/>
          </ac:cxnSpMkLst>
        </pc:cxnChg>
        <pc:cxnChg chg="add del mod">
          <ac:chgData name="Salma BEN AOUIENNE" userId="830a3314-92da-4d7a-8e27-60cafb223a56" providerId="ADAL" clId="{27F8E773-8118-4CE0-A0B3-3BC14AFE2519}" dt="2024-02-26T16:05:26.543" v="2701" actId="478"/>
          <ac:cxnSpMkLst>
            <pc:docMk/>
            <pc:sldMk cId="1678206173" sldId="4245"/>
            <ac:cxnSpMk id="15" creationId="{70D02B68-A0E5-8769-4DB9-BAF3927825E9}"/>
          </ac:cxnSpMkLst>
        </pc:cxnChg>
        <pc:cxnChg chg="add mod">
          <ac:chgData name="Salma BEN AOUIENNE" userId="830a3314-92da-4d7a-8e27-60cafb223a56" providerId="ADAL" clId="{27F8E773-8118-4CE0-A0B3-3BC14AFE2519}" dt="2024-02-26T17:01:43.981" v="3351" actId="164"/>
          <ac:cxnSpMkLst>
            <pc:docMk/>
            <pc:sldMk cId="1678206173" sldId="4245"/>
            <ac:cxnSpMk id="38" creationId="{58F0A67A-0A80-D509-2CE4-050BA43D8EEB}"/>
          </ac:cxnSpMkLst>
        </pc:cxnChg>
        <pc:cxnChg chg="add mod">
          <ac:chgData name="Salma BEN AOUIENNE" userId="830a3314-92da-4d7a-8e27-60cafb223a56" providerId="ADAL" clId="{27F8E773-8118-4CE0-A0B3-3BC14AFE2519}" dt="2024-02-26T17:01:48.551" v="3352" actId="164"/>
          <ac:cxnSpMkLst>
            <pc:docMk/>
            <pc:sldMk cId="1678206173" sldId="4245"/>
            <ac:cxnSpMk id="39" creationId="{BA12DDC6-6814-FD5F-E148-B18E8C85EA11}"/>
          </ac:cxnSpMkLst>
        </pc:cxnChg>
        <pc:cxnChg chg="del">
          <ac:chgData name="Salma BEN AOUIENNE" userId="830a3314-92da-4d7a-8e27-60cafb223a56" providerId="ADAL" clId="{27F8E773-8118-4CE0-A0B3-3BC14AFE2519}" dt="2024-02-26T15:56:24.268" v="2484" actId="478"/>
          <ac:cxnSpMkLst>
            <pc:docMk/>
            <pc:sldMk cId="1678206173" sldId="4245"/>
            <ac:cxnSpMk id="44" creationId="{971BA76D-78C5-D65C-B147-BB1560927186}"/>
          </ac:cxnSpMkLst>
        </pc:cxnChg>
        <pc:cxnChg chg="mod">
          <ac:chgData name="Salma BEN AOUIENNE" userId="830a3314-92da-4d7a-8e27-60cafb223a56" providerId="ADAL" clId="{27F8E773-8118-4CE0-A0B3-3BC14AFE2519}" dt="2024-02-26T15:59:40.448" v="2577" actId="1037"/>
          <ac:cxnSpMkLst>
            <pc:docMk/>
            <pc:sldMk cId="1678206173" sldId="4245"/>
            <ac:cxnSpMk id="55" creationId="{74774711-1B54-4767-D78F-22B73E63B731}"/>
          </ac:cxnSpMkLst>
        </pc:cxnChg>
        <pc:cxnChg chg="mod">
          <ac:chgData name="Salma BEN AOUIENNE" userId="830a3314-92da-4d7a-8e27-60cafb223a56" providerId="ADAL" clId="{27F8E773-8118-4CE0-A0B3-3BC14AFE2519}" dt="2024-02-26T16:07:21.896" v="2758" actId="208"/>
          <ac:cxnSpMkLst>
            <pc:docMk/>
            <pc:sldMk cId="1678206173" sldId="4245"/>
            <ac:cxnSpMk id="62" creationId="{34CFCA55-43C6-49FF-3365-E23BD9C0FB7E}"/>
          </ac:cxnSpMkLst>
        </pc:cxnChg>
        <pc:cxnChg chg="mod">
          <ac:chgData name="Salma BEN AOUIENNE" userId="830a3314-92da-4d7a-8e27-60cafb223a56" providerId="ADAL" clId="{27F8E773-8118-4CE0-A0B3-3BC14AFE2519}" dt="2024-02-26T16:30:17.111" v="3131" actId="1035"/>
          <ac:cxnSpMkLst>
            <pc:docMk/>
            <pc:sldMk cId="1678206173" sldId="4245"/>
            <ac:cxnSpMk id="63" creationId="{A24191A7-95F9-21A5-15A6-9E05E30AE0F8}"/>
          </ac:cxnSpMkLst>
        </pc:cxnChg>
        <pc:cxnChg chg="mod">
          <ac:chgData name="Salma BEN AOUIENNE" userId="830a3314-92da-4d7a-8e27-60cafb223a56" providerId="ADAL" clId="{27F8E773-8118-4CE0-A0B3-3BC14AFE2519}" dt="2024-02-26T17:02:10.017" v="3361" actId="1036"/>
          <ac:cxnSpMkLst>
            <pc:docMk/>
            <pc:sldMk cId="1678206173" sldId="4245"/>
            <ac:cxnSpMk id="67" creationId="{1789DD80-BFEA-0812-A565-F21865E5A262}"/>
          </ac:cxnSpMkLst>
        </pc:cxnChg>
        <pc:cxnChg chg="del mod">
          <ac:chgData name="Salma BEN AOUIENNE" userId="830a3314-92da-4d7a-8e27-60cafb223a56" providerId="ADAL" clId="{27F8E773-8118-4CE0-A0B3-3BC14AFE2519}" dt="2024-02-26T15:58:14.461" v="2531" actId="478"/>
          <ac:cxnSpMkLst>
            <pc:docMk/>
            <pc:sldMk cId="1678206173" sldId="4245"/>
            <ac:cxnSpMk id="69" creationId="{00211270-09C9-88CD-6ADE-BE0A1B3C0914}"/>
          </ac:cxnSpMkLst>
        </pc:cxnChg>
        <pc:cxnChg chg="del mod">
          <ac:chgData name="Salma BEN AOUIENNE" userId="830a3314-92da-4d7a-8e27-60cafb223a56" providerId="ADAL" clId="{27F8E773-8118-4CE0-A0B3-3BC14AFE2519}" dt="2024-02-26T15:58:14.461" v="2531" actId="478"/>
          <ac:cxnSpMkLst>
            <pc:docMk/>
            <pc:sldMk cId="1678206173" sldId="4245"/>
            <ac:cxnSpMk id="84" creationId="{7B5B5E08-6BFC-E509-B1CA-55354CF842D2}"/>
          </ac:cxnSpMkLst>
        </pc:cxnChg>
        <pc:cxnChg chg="del">
          <ac:chgData name="Salma BEN AOUIENNE" userId="830a3314-92da-4d7a-8e27-60cafb223a56" providerId="ADAL" clId="{27F8E773-8118-4CE0-A0B3-3BC14AFE2519}" dt="2024-02-26T15:56:26.721" v="2488" actId="478"/>
          <ac:cxnSpMkLst>
            <pc:docMk/>
            <pc:sldMk cId="1678206173" sldId="4245"/>
            <ac:cxnSpMk id="87" creationId="{D9BE2AFD-37FB-258B-8C1B-34A8BB348F55}"/>
          </ac:cxnSpMkLst>
        </pc:cxnChg>
        <pc:cxnChg chg="mod">
          <ac:chgData name="Salma BEN AOUIENNE" userId="830a3314-92da-4d7a-8e27-60cafb223a56" providerId="ADAL" clId="{27F8E773-8118-4CE0-A0B3-3BC14AFE2519}" dt="2024-02-26T15:59:36.551" v="2572" actId="164"/>
          <ac:cxnSpMkLst>
            <pc:docMk/>
            <pc:sldMk cId="1678206173" sldId="4245"/>
            <ac:cxnSpMk id="88" creationId="{74774711-1B54-4767-D78F-22B73E63B731}"/>
          </ac:cxnSpMkLst>
        </pc:cxnChg>
        <pc:extLst>
          <p:ext xmlns:p="http://schemas.openxmlformats.org/presentationml/2006/main" uri="{D6D511B9-2390-475A-947B-AFAB55BFBCF1}">
            <pc226:cmChg xmlns:pc226="http://schemas.microsoft.com/office/powerpoint/2022/06/main/command" chg="del">
              <pc226:chgData name="Salma BEN AOUIENNE" userId="830a3314-92da-4d7a-8e27-60cafb223a56" providerId="ADAL" clId="{27F8E773-8118-4CE0-A0B3-3BC14AFE2519}" dt="2024-02-26T17:24:28.676" v="3489"/>
              <pc2:cmMkLst xmlns:pc2="http://schemas.microsoft.com/office/powerpoint/2019/9/main/command">
                <pc:docMk/>
                <pc:sldMk cId="1678206173" sldId="4245"/>
                <pc2:cmMk id="{D64C32D2-45CB-4F88-849B-4CAAE46F92AB}"/>
              </pc2:cmMkLst>
            </pc226:cmChg>
          </p:ext>
        </pc:extLst>
      </pc:sldChg>
      <pc:sldChg chg="addSp delSp modSp add del mod">
        <pc:chgData name="Salma BEN AOUIENNE" userId="830a3314-92da-4d7a-8e27-60cafb223a56" providerId="ADAL" clId="{27F8E773-8118-4CE0-A0B3-3BC14AFE2519}" dt="2024-02-26T16:07:03.894" v="2754" actId="47"/>
        <pc:sldMkLst>
          <pc:docMk/>
          <pc:sldMk cId="3086634893" sldId="4246"/>
        </pc:sldMkLst>
        <pc:spChg chg="del mod">
          <ac:chgData name="Salma BEN AOUIENNE" userId="830a3314-92da-4d7a-8e27-60cafb223a56" providerId="ADAL" clId="{27F8E773-8118-4CE0-A0B3-3BC14AFE2519}" dt="2024-02-26T16:05:50.628" v="2708"/>
          <ac:spMkLst>
            <pc:docMk/>
            <pc:sldMk cId="3086634893" sldId="4246"/>
            <ac:spMk id="17" creationId="{C1AEE498-301B-3057-3B7B-C3CFE934F7D2}"/>
          </ac:spMkLst>
        </pc:spChg>
        <pc:spChg chg="del mod">
          <ac:chgData name="Salma BEN AOUIENNE" userId="830a3314-92da-4d7a-8e27-60cafb223a56" providerId="ADAL" clId="{27F8E773-8118-4CE0-A0B3-3BC14AFE2519}" dt="2024-02-26T16:06:55.658" v="2749"/>
          <ac:spMkLst>
            <pc:docMk/>
            <pc:sldMk cId="3086634893" sldId="4246"/>
            <ac:spMk id="26" creationId="{B46A83E0-461D-8EB5-278F-F5B2D17F6C6B}"/>
          </ac:spMkLst>
        </pc:spChg>
        <pc:spChg chg="del mod">
          <ac:chgData name="Salma BEN AOUIENNE" userId="830a3314-92da-4d7a-8e27-60cafb223a56" providerId="ADAL" clId="{27F8E773-8118-4CE0-A0B3-3BC14AFE2519}" dt="2024-02-26T16:06:45.396" v="2743"/>
          <ac:spMkLst>
            <pc:docMk/>
            <pc:sldMk cId="3086634893" sldId="4246"/>
            <ac:spMk id="32" creationId="{27F24561-CB5B-D1AD-51F5-A8F3EEA24867}"/>
          </ac:spMkLst>
        </pc:spChg>
        <pc:spChg chg="add del mod">
          <ac:chgData name="Salma BEN AOUIENNE" userId="830a3314-92da-4d7a-8e27-60cafb223a56" providerId="ADAL" clId="{27F8E773-8118-4CE0-A0B3-3BC14AFE2519}" dt="2024-02-26T16:06:12.962" v="2722" actId="21"/>
          <ac:spMkLst>
            <pc:docMk/>
            <pc:sldMk cId="3086634893" sldId="4246"/>
            <ac:spMk id="40" creationId="{1FEDEA97-85C4-2E75-6118-FCCFD04C7F0C}"/>
          </ac:spMkLst>
        </pc:spChg>
        <pc:spChg chg="del">
          <ac:chgData name="Salma BEN AOUIENNE" userId="830a3314-92da-4d7a-8e27-60cafb223a56" providerId="ADAL" clId="{27F8E773-8118-4CE0-A0B3-3BC14AFE2519}" dt="2024-02-26T16:03:56.520" v="2665" actId="478"/>
          <ac:spMkLst>
            <pc:docMk/>
            <pc:sldMk cId="3086634893" sldId="4246"/>
            <ac:spMk id="43" creationId="{842DD3B2-AA5A-1401-ABB0-A9AF3FBCF88B}"/>
          </ac:spMkLst>
        </pc:spChg>
        <pc:spChg chg="del mod">
          <ac:chgData name="Salma BEN AOUIENNE" userId="830a3314-92da-4d7a-8e27-60cafb223a56" providerId="ADAL" clId="{27F8E773-8118-4CE0-A0B3-3BC14AFE2519}" dt="2024-02-26T16:06:34.812" v="2735"/>
          <ac:spMkLst>
            <pc:docMk/>
            <pc:sldMk cId="3086634893" sldId="4246"/>
            <ac:spMk id="45" creationId="{D8FB3456-6061-3FB6-F7C9-B59A08573678}"/>
          </ac:spMkLst>
        </pc:spChg>
        <pc:spChg chg="del">
          <ac:chgData name="Salma BEN AOUIENNE" userId="830a3314-92da-4d7a-8e27-60cafb223a56" providerId="ADAL" clId="{27F8E773-8118-4CE0-A0B3-3BC14AFE2519}" dt="2024-02-26T16:04:12.343" v="2675" actId="478"/>
          <ac:spMkLst>
            <pc:docMk/>
            <pc:sldMk cId="3086634893" sldId="4246"/>
            <ac:spMk id="57" creationId="{D9E751AC-AE92-9050-926E-2CF437DC38F2}"/>
          </ac:spMkLst>
        </pc:spChg>
        <pc:cxnChg chg="del">
          <ac:chgData name="Salma BEN AOUIENNE" userId="830a3314-92da-4d7a-8e27-60cafb223a56" providerId="ADAL" clId="{27F8E773-8118-4CE0-A0B3-3BC14AFE2519}" dt="2024-02-26T16:03:53.750" v="2663" actId="478"/>
          <ac:cxnSpMkLst>
            <pc:docMk/>
            <pc:sldMk cId="3086634893" sldId="4246"/>
            <ac:cxnSpMk id="38" creationId="{54DEB82E-5215-5088-15C5-1F999E803199}"/>
          </ac:cxnSpMkLst>
        </pc:cxnChg>
        <pc:cxnChg chg="del">
          <ac:chgData name="Salma BEN AOUIENNE" userId="830a3314-92da-4d7a-8e27-60cafb223a56" providerId="ADAL" clId="{27F8E773-8118-4CE0-A0B3-3BC14AFE2519}" dt="2024-02-26T16:03:54.563" v="2664" actId="478"/>
          <ac:cxnSpMkLst>
            <pc:docMk/>
            <pc:sldMk cId="3086634893" sldId="4246"/>
            <ac:cxnSpMk id="39" creationId="{84B467A7-19CE-3163-95FE-086226F0BA8C}"/>
          </ac:cxnSpMkLst>
        </pc:cxnChg>
        <pc:cxnChg chg="mod">
          <ac:chgData name="Salma BEN AOUIENNE" userId="830a3314-92da-4d7a-8e27-60cafb223a56" providerId="ADAL" clId="{27F8E773-8118-4CE0-A0B3-3BC14AFE2519}" dt="2024-02-26T16:03:34.102" v="2656" actId="1076"/>
          <ac:cxnSpMkLst>
            <pc:docMk/>
            <pc:sldMk cId="3086634893" sldId="4246"/>
            <ac:cxnSpMk id="67" creationId="{063443B6-3801-99B5-825C-640A3C6422D0}"/>
          </ac:cxnSpMkLst>
        </pc:cxnChg>
      </pc:sldChg>
      <pc:sldChg chg="add del">
        <pc:chgData name="Salma BEN AOUIENNE" userId="830a3314-92da-4d7a-8e27-60cafb223a56" providerId="ADAL" clId="{27F8E773-8118-4CE0-A0B3-3BC14AFE2519}" dt="2024-02-26T16:05:47.783" v="2705" actId="47"/>
        <pc:sldMkLst>
          <pc:docMk/>
          <pc:sldMk cId="2601909100" sldId="4247"/>
        </pc:sldMkLst>
      </pc:sldChg>
      <pc:sldChg chg="add del">
        <pc:chgData name="Salma BEN AOUIENNE" userId="830a3314-92da-4d7a-8e27-60cafb223a56" providerId="ADAL" clId="{27F8E773-8118-4CE0-A0B3-3BC14AFE2519}" dt="2024-02-26T16:04:55.650" v="2689"/>
        <pc:sldMkLst>
          <pc:docMk/>
          <pc:sldMk cId="286569166" sldId="4248"/>
        </pc:sldMkLst>
      </pc:sldChg>
      <pc:sldChg chg="addSp delSp modSp add mod modTransition modAnim modNotesTx">
        <pc:chgData name="Salma BEN AOUIENNE" userId="830a3314-92da-4d7a-8e27-60cafb223a56" providerId="ADAL" clId="{27F8E773-8118-4CE0-A0B3-3BC14AFE2519}" dt="2024-02-26T17:24:22.585" v="3488"/>
        <pc:sldMkLst>
          <pc:docMk/>
          <pc:sldMk cId="3565208225" sldId="4248"/>
        </pc:sldMkLst>
        <pc:spChg chg="mod topLvl">
          <ac:chgData name="Salma BEN AOUIENNE" userId="830a3314-92da-4d7a-8e27-60cafb223a56" providerId="ADAL" clId="{27F8E773-8118-4CE0-A0B3-3BC14AFE2519}" dt="2024-02-26T17:02:51.090" v="3371" actId="164"/>
          <ac:spMkLst>
            <pc:docMk/>
            <pc:sldMk cId="3565208225" sldId="4248"/>
            <ac:spMk id="16" creationId="{50A46375-FF47-5C72-DA1C-6F06DE2CBEF5}"/>
          </ac:spMkLst>
        </pc:spChg>
        <pc:spChg chg="mod topLvl">
          <ac:chgData name="Salma BEN AOUIENNE" userId="830a3314-92da-4d7a-8e27-60cafb223a56" providerId="ADAL" clId="{27F8E773-8118-4CE0-A0B3-3BC14AFE2519}" dt="2024-02-26T17:02:51.090" v="3371" actId="164"/>
          <ac:spMkLst>
            <pc:docMk/>
            <pc:sldMk cId="3565208225" sldId="4248"/>
            <ac:spMk id="17" creationId="{F01B4782-5707-F117-16C9-1CBE0074968B}"/>
          </ac:spMkLst>
        </pc:spChg>
        <pc:spChg chg="mod topLvl">
          <ac:chgData name="Salma BEN AOUIENNE" userId="830a3314-92da-4d7a-8e27-60cafb223a56" providerId="ADAL" clId="{27F8E773-8118-4CE0-A0B3-3BC14AFE2519}" dt="2024-02-26T17:02:57.656" v="3374" actId="164"/>
          <ac:spMkLst>
            <pc:docMk/>
            <pc:sldMk cId="3565208225" sldId="4248"/>
            <ac:spMk id="26" creationId="{030FAB2A-04A1-A9C8-323F-B847A12423F9}"/>
          </ac:spMkLst>
        </pc:spChg>
        <pc:spChg chg="mod topLvl">
          <ac:chgData name="Salma BEN AOUIENNE" userId="830a3314-92da-4d7a-8e27-60cafb223a56" providerId="ADAL" clId="{27F8E773-8118-4CE0-A0B3-3BC14AFE2519}" dt="2024-02-26T17:02:57.656" v="3374" actId="164"/>
          <ac:spMkLst>
            <pc:docMk/>
            <pc:sldMk cId="3565208225" sldId="4248"/>
            <ac:spMk id="32" creationId="{207455A1-91C2-2129-AAF8-65EFF3A3A801}"/>
          </ac:spMkLst>
        </pc:spChg>
        <pc:spChg chg="mod topLvl">
          <ac:chgData name="Salma BEN AOUIENNE" userId="830a3314-92da-4d7a-8e27-60cafb223a56" providerId="ADAL" clId="{27F8E773-8118-4CE0-A0B3-3BC14AFE2519}" dt="2024-02-26T17:02:57.656" v="3374" actId="164"/>
          <ac:spMkLst>
            <pc:docMk/>
            <pc:sldMk cId="3565208225" sldId="4248"/>
            <ac:spMk id="33" creationId="{0A371A83-20EF-0FF4-3082-8175217BC002}"/>
          </ac:spMkLst>
        </pc:spChg>
        <pc:spChg chg="mod topLvl">
          <ac:chgData name="Salma BEN AOUIENNE" userId="830a3314-92da-4d7a-8e27-60cafb223a56" providerId="ADAL" clId="{27F8E773-8118-4CE0-A0B3-3BC14AFE2519}" dt="2024-02-26T17:02:57.656" v="3374" actId="164"/>
          <ac:spMkLst>
            <pc:docMk/>
            <pc:sldMk cId="3565208225" sldId="4248"/>
            <ac:spMk id="34" creationId="{E33CD9B9-AB9C-BF6A-5468-969E9B76FD6B}"/>
          </ac:spMkLst>
        </pc:spChg>
        <pc:spChg chg="add del mod topLvl">
          <ac:chgData name="Salma BEN AOUIENNE" userId="830a3314-92da-4d7a-8e27-60cafb223a56" providerId="ADAL" clId="{27F8E773-8118-4CE0-A0B3-3BC14AFE2519}" dt="2024-02-26T17:02:51.090" v="3371" actId="164"/>
          <ac:spMkLst>
            <pc:docMk/>
            <pc:sldMk cId="3565208225" sldId="4248"/>
            <ac:spMk id="40" creationId="{08BA05C4-D8A7-B699-4FE3-0D44F7D44C47}"/>
          </ac:spMkLst>
        </pc:spChg>
        <pc:spChg chg="mod topLvl">
          <ac:chgData name="Salma BEN AOUIENNE" userId="830a3314-92da-4d7a-8e27-60cafb223a56" providerId="ADAL" clId="{27F8E773-8118-4CE0-A0B3-3BC14AFE2519}" dt="2024-02-26T17:02:57.656" v="3374" actId="164"/>
          <ac:spMkLst>
            <pc:docMk/>
            <pc:sldMk cId="3565208225" sldId="4248"/>
            <ac:spMk id="43" creationId="{B0374AA3-5AEC-69D5-2610-11B798198B07}"/>
          </ac:spMkLst>
        </pc:spChg>
        <pc:spChg chg="del">
          <ac:chgData name="Salma BEN AOUIENNE" userId="830a3314-92da-4d7a-8e27-60cafb223a56" providerId="ADAL" clId="{27F8E773-8118-4CE0-A0B3-3BC14AFE2519}" dt="2024-02-26T16:06:38.248" v="2736" actId="478"/>
          <ac:spMkLst>
            <pc:docMk/>
            <pc:sldMk cId="3565208225" sldId="4248"/>
            <ac:spMk id="45" creationId="{1474A0D6-C92F-E0EB-BD95-4B6F7E44AEA1}"/>
          </ac:spMkLst>
        </pc:spChg>
        <pc:spChg chg="mod">
          <ac:chgData name="Salma BEN AOUIENNE" userId="830a3314-92da-4d7a-8e27-60cafb223a56" providerId="ADAL" clId="{27F8E773-8118-4CE0-A0B3-3BC14AFE2519}" dt="2024-02-26T17:00:38.331" v="3349" actId="20577"/>
          <ac:spMkLst>
            <pc:docMk/>
            <pc:sldMk cId="3565208225" sldId="4248"/>
            <ac:spMk id="82" creationId="{6F77FC0F-A2A9-6272-541C-E53D3E888489}"/>
          </ac:spMkLst>
        </pc:spChg>
        <pc:spChg chg="mod">
          <ac:chgData name="Salma BEN AOUIENNE" userId="830a3314-92da-4d7a-8e27-60cafb223a56" providerId="ADAL" clId="{27F8E773-8118-4CE0-A0B3-3BC14AFE2519}" dt="2024-02-26T17:13:32.850" v="3442" actId="14100"/>
          <ac:spMkLst>
            <pc:docMk/>
            <pc:sldMk cId="3565208225" sldId="4248"/>
            <ac:spMk id="83" creationId="{CCCEC9B5-E8DD-3719-DC0B-670326E90639}"/>
          </ac:spMkLst>
        </pc:spChg>
        <pc:grpChg chg="add mod topLvl">
          <ac:chgData name="Salma BEN AOUIENNE" userId="830a3314-92da-4d7a-8e27-60cafb223a56" providerId="ADAL" clId="{27F8E773-8118-4CE0-A0B3-3BC14AFE2519}" dt="2024-02-26T17:02:57.656" v="3374" actId="164"/>
          <ac:grpSpMkLst>
            <pc:docMk/>
            <pc:sldMk cId="3565208225" sldId="4248"/>
            <ac:grpSpMk id="37" creationId="{5FAB2D66-23D0-C5DC-70E5-F278F0E02081}"/>
          </ac:grpSpMkLst>
        </pc:grpChg>
        <pc:grpChg chg="add del mod">
          <ac:chgData name="Salma BEN AOUIENNE" userId="830a3314-92da-4d7a-8e27-60cafb223a56" providerId="ADAL" clId="{27F8E773-8118-4CE0-A0B3-3BC14AFE2519}" dt="2024-02-26T17:02:45.975" v="3370" actId="165"/>
          <ac:grpSpMkLst>
            <pc:docMk/>
            <pc:sldMk cId="3565208225" sldId="4248"/>
            <ac:grpSpMk id="42" creationId="{9F1F78C2-AA0A-F34E-68A7-1CC95E0314D2}"/>
          </ac:grpSpMkLst>
        </pc:grpChg>
        <pc:grpChg chg="add mod">
          <ac:chgData name="Salma BEN AOUIENNE" userId="830a3314-92da-4d7a-8e27-60cafb223a56" providerId="ADAL" clId="{27F8E773-8118-4CE0-A0B3-3BC14AFE2519}" dt="2024-02-26T17:02:51.090" v="3371" actId="164"/>
          <ac:grpSpMkLst>
            <pc:docMk/>
            <pc:sldMk cId="3565208225" sldId="4248"/>
            <ac:grpSpMk id="47" creationId="{8C5EA8A6-F696-D51F-3AAB-1C41FC252882}"/>
          </ac:grpSpMkLst>
        </pc:grpChg>
        <pc:grpChg chg="add mod">
          <ac:chgData name="Salma BEN AOUIENNE" userId="830a3314-92da-4d7a-8e27-60cafb223a56" providerId="ADAL" clId="{27F8E773-8118-4CE0-A0B3-3BC14AFE2519}" dt="2024-02-26T17:02:57.656" v="3374" actId="164"/>
          <ac:grpSpMkLst>
            <pc:docMk/>
            <pc:sldMk cId="3565208225" sldId="4248"/>
            <ac:grpSpMk id="48" creationId="{CFA3D61C-FFD7-076A-F81A-9DA5C89F8E81}"/>
          </ac:grpSpMkLst>
        </pc:grpChg>
        <pc:picChg chg="add del mod">
          <ac:chgData name="Salma BEN AOUIENNE" userId="830a3314-92da-4d7a-8e27-60cafb223a56" providerId="ADAL" clId="{27F8E773-8118-4CE0-A0B3-3BC14AFE2519}" dt="2024-02-26T16:28:06.231" v="3067" actId="478"/>
          <ac:picMkLst>
            <pc:docMk/>
            <pc:sldMk cId="3565208225" sldId="4248"/>
            <ac:picMk id="20" creationId="{3C9688B3-E535-6652-8412-9C03BEA0E41D}"/>
          </ac:picMkLst>
        </pc:picChg>
        <pc:picChg chg="add mod topLvl">
          <ac:chgData name="Salma BEN AOUIENNE" userId="830a3314-92da-4d7a-8e27-60cafb223a56" providerId="ADAL" clId="{27F8E773-8118-4CE0-A0B3-3BC14AFE2519}" dt="2024-02-26T17:02:51.090" v="3371" actId="164"/>
          <ac:picMkLst>
            <pc:docMk/>
            <pc:sldMk cId="3565208225" sldId="4248"/>
            <ac:picMk id="21" creationId="{04977A5D-8F92-B6F2-51D3-BFF6B8E58A1B}"/>
          </ac:picMkLst>
        </pc:picChg>
        <pc:picChg chg="add mod topLvl">
          <ac:chgData name="Salma BEN AOUIENNE" userId="830a3314-92da-4d7a-8e27-60cafb223a56" providerId="ADAL" clId="{27F8E773-8118-4CE0-A0B3-3BC14AFE2519}" dt="2024-02-26T17:02:57.656" v="3374" actId="164"/>
          <ac:picMkLst>
            <pc:docMk/>
            <pc:sldMk cId="3565208225" sldId="4248"/>
            <ac:picMk id="22" creationId="{2DE84097-6C92-945B-AF9A-E584502C88E3}"/>
          </ac:picMkLst>
        </pc:picChg>
        <pc:picChg chg="add mod topLvl">
          <ac:chgData name="Salma BEN AOUIENNE" userId="830a3314-92da-4d7a-8e27-60cafb223a56" providerId="ADAL" clId="{27F8E773-8118-4CE0-A0B3-3BC14AFE2519}" dt="2024-02-26T17:02:57.656" v="3374" actId="164"/>
          <ac:picMkLst>
            <pc:docMk/>
            <pc:sldMk cId="3565208225" sldId="4248"/>
            <ac:picMk id="23" creationId="{CAAEBF6F-9494-57F0-B171-61F6E5197BF5}"/>
          </ac:picMkLst>
        </pc:picChg>
        <pc:picChg chg="del">
          <ac:chgData name="Salma BEN AOUIENNE" userId="830a3314-92da-4d7a-8e27-60cafb223a56" providerId="ADAL" clId="{27F8E773-8118-4CE0-A0B3-3BC14AFE2519}" dt="2024-02-26T16:28:06.955" v="3068" actId="478"/>
          <ac:picMkLst>
            <pc:docMk/>
            <pc:sldMk cId="3565208225" sldId="4248"/>
            <ac:picMk id="36" creationId="{6F35DD86-DAB6-F20A-3F38-A6D670E6BEE8}"/>
          </ac:picMkLst>
        </pc:picChg>
        <pc:picChg chg="add mod">
          <ac:chgData name="Salma BEN AOUIENNE" userId="830a3314-92da-4d7a-8e27-60cafb223a56" providerId="ADAL" clId="{27F8E773-8118-4CE0-A0B3-3BC14AFE2519}" dt="2024-02-26T17:11:32.031" v="3433"/>
          <ac:picMkLst>
            <pc:docMk/>
            <pc:sldMk cId="3565208225" sldId="4248"/>
            <ac:picMk id="49" creationId="{FC73F0C6-4C58-D52B-35D6-93CBF3CB2648}"/>
          </ac:picMkLst>
        </pc:picChg>
        <pc:cxnChg chg="add mod">
          <ac:chgData name="Salma BEN AOUIENNE" userId="830a3314-92da-4d7a-8e27-60cafb223a56" providerId="ADAL" clId="{27F8E773-8118-4CE0-A0B3-3BC14AFE2519}" dt="2024-02-26T17:02:45.975" v="3370" actId="165"/>
          <ac:cxnSpMkLst>
            <pc:docMk/>
            <pc:sldMk cId="3565208225" sldId="4248"/>
            <ac:cxnSpMk id="25" creationId="{9C452908-7A89-72AA-E252-B4F909D80622}"/>
          </ac:cxnSpMkLst>
        </pc:cxnChg>
        <pc:cxnChg chg="add mod">
          <ac:chgData name="Salma BEN AOUIENNE" userId="830a3314-92da-4d7a-8e27-60cafb223a56" providerId="ADAL" clId="{27F8E773-8118-4CE0-A0B3-3BC14AFE2519}" dt="2024-02-26T17:02:45.975" v="3370" actId="165"/>
          <ac:cxnSpMkLst>
            <pc:docMk/>
            <pc:sldMk cId="3565208225" sldId="4248"/>
            <ac:cxnSpMk id="27" creationId="{8404F1B5-1C02-65C5-0F6F-085D9A442F68}"/>
          </ac:cxnSpMkLst>
        </pc:cxnChg>
        <pc:cxnChg chg="add mod">
          <ac:chgData name="Salma BEN AOUIENNE" userId="830a3314-92da-4d7a-8e27-60cafb223a56" providerId="ADAL" clId="{27F8E773-8118-4CE0-A0B3-3BC14AFE2519}" dt="2024-02-26T17:02:45.975" v="3370" actId="165"/>
          <ac:cxnSpMkLst>
            <pc:docMk/>
            <pc:sldMk cId="3565208225" sldId="4248"/>
            <ac:cxnSpMk id="28" creationId="{0841A41F-D8B1-F3A5-71C8-C1218919BB2E}"/>
          </ac:cxnSpMkLst>
        </pc:cxnChg>
        <pc:cxnChg chg="add mod">
          <ac:chgData name="Salma BEN AOUIENNE" userId="830a3314-92da-4d7a-8e27-60cafb223a56" providerId="ADAL" clId="{27F8E773-8118-4CE0-A0B3-3BC14AFE2519}" dt="2024-02-26T17:02:45.975" v="3370" actId="165"/>
          <ac:cxnSpMkLst>
            <pc:docMk/>
            <pc:sldMk cId="3565208225" sldId="4248"/>
            <ac:cxnSpMk id="31" creationId="{9BAFC5EE-840D-7E99-CD47-58BE7D6421C1}"/>
          </ac:cxnSpMkLst>
        </pc:cxnChg>
        <pc:cxnChg chg="del mod">
          <ac:chgData name="Salma BEN AOUIENNE" userId="830a3314-92da-4d7a-8e27-60cafb223a56" providerId="ADAL" clId="{27F8E773-8118-4CE0-A0B3-3BC14AFE2519}" dt="2024-02-26T16:28:36.289" v="3097" actId="478"/>
          <ac:cxnSpMkLst>
            <pc:docMk/>
            <pc:sldMk cId="3565208225" sldId="4248"/>
            <ac:cxnSpMk id="38" creationId="{4DF1328B-1696-9070-305B-098582EC799C}"/>
          </ac:cxnSpMkLst>
        </pc:cxnChg>
        <pc:cxnChg chg="del">
          <ac:chgData name="Salma BEN AOUIENNE" userId="830a3314-92da-4d7a-8e27-60cafb223a56" providerId="ADAL" clId="{27F8E773-8118-4CE0-A0B3-3BC14AFE2519}" dt="2024-02-26T16:28:36.805" v="3098" actId="478"/>
          <ac:cxnSpMkLst>
            <pc:docMk/>
            <pc:sldMk cId="3565208225" sldId="4248"/>
            <ac:cxnSpMk id="39" creationId="{086799D2-E238-D7C5-6F53-486B40931BF3}"/>
          </ac:cxnSpMkLst>
        </pc:cxnChg>
        <pc:cxnChg chg="mod">
          <ac:chgData name="Salma BEN AOUIENNE" userId="830a3314-92da-4d7a-8e27-60cafb223a56" providerId="ADAL" clId="{27F8E773-8118-4CE0-A0B3-3BC14AFE2519}" dt="2024-02-26T16:07:18.231" v="2757" actId="208"/>
          <ac:cxnSpMkLst>
            <pc:docMk/>
            <pc:sldMk cId="3565208225" sldId="4248"/>
            <ac:cxnSpMk id="62" creationId="{9158151A-0A3B-CD75-0BCE-CC44C0497DA2}"/>
          </ac:cxnSpMkLst>
        </pc:cxnChg>
        <pc:cxnChg chg="mod">
          <ac:chgData name="Salma BEN AOUIENNE" userId="830a3314-92da-4d7a-8e27-60cafb223a56" providerId="ADAL" clId="{27F8E773-8118-4CE0-A0B3-3BC14AFE2519}" dt="2024-02-26T16:07:18.231" v="2757" actId="208"/>
          <ac:cxnSpMkLst>
            <pc:docMk/>
            <pc:sldMk cId="3565208225" sldId="4248"/>
            <ac:cxnSpMk id="63" creationId="{27C27FA8-AEC4-8F12-9413-BE1A3430882F}"/>
          </ac:cxnSpMkLst>
        </pc:cxnChg>
        <pc:cxnChg chg="mod topLvl">
          <ac:chgData name="Salma BEN AOUIENNE" userId="830a3314-92da-4d7a-8e27-60cafb223a56" providerId="ADAL" clId="{27F8E773-8118-4CE0-A0B3-3BC14AFE2519}" dt="2024-02-26T17:02:51.090" v="3371" actId="164"/>
          <ac:cxnSpMkLst>
            <pc:docMk/>
            <pc:sldMk cId="3565208225" sldId="4248"/>
            <ac:cxnSpMk id="67" creationId="{D1310464-C56F-B736-8AF9-A2D1401C6BC4}"/>
          </ac:cxnSpMkLst>
        </pc:cxnChg>
      </pc:sldChg>
      <pc:sldChg chg="modSp new del mod">
        <pc:chgData name="Salma BEN AOUIENNE" userId="830a3314-92da-4d7a-8e27-60cafb223a56" providerId="ADAL" clId="{27F8E773-8118-4CE0-A0B3-3BC14AFE2519}" dt="2024-02-26T16:08:17.373" v="2769" actId="47"/>
        <pc:sldMkLst>
          <pc:docMk/>
          <pc:sldMk cId="60210193" sldId="4249"/>
        </pc:sldMkLst>
        <pc:spChg chg="mod">
          <ac:chgData name="Salma BEN AOUIENNE" userId="830a3314-92da-4d7a-8e27-60cafb223a56" providerId="ADAL" clId="{27F8E773-8118-4CE0-A0B3-3BC14AFE2519}" dt="2024-02-26T16:08:09.644" v="2762" actId="20577"/>
          <ac:spMkLst>
            <pc:docMk/>
            <pc:sldMk cId="60210193" sldId="4249"/>
            <ac:spMk id="3" creationId="{4F0DF32B-C97A-8B53-2113-A50122FDF053}"/>
          </ac:spMkLst>
        </pc:spChg>
      </pc:sldChg>
      <pc:sldChg chg="addSp delSp modSp add mod modTransition addAnim delAnim modAnim">
        <pc:chgData name="Salma BEN AOUIENNE" userId="830a3314-92da-4d7a-8e27-60cafb223a56" providerId="ADAL" clId="{27F8E773-8118-4CE0-A0B3-3BC14AFE2519}" dt="2024-02-26T16:18:27.191" v="2938"/>
        <pc:sldMkLst>
          <pc:docMk/>
          <pc:sldMk cId="1890650563" sldId="4249"/>
        </pc:sldMkLst>
        <pc:spChg chg="del">
          <ac:chgData name="Salma BEN AOUIENNE" userId="830a3314-92da-4d7a-8e27-60cafb223a56" providerId="ADAL" clId="{27F8E773-8118-4CE0-A0B3-3BC14AFE2519}" dt="2024-02-26T16:16:54.636" v="2902" actId="478"/>
          <ac:spMkLst>
            <pc:docMk/>
            <pc:sldMk cId="1890650563" sldId="4249"/>
            <ac:spMk id="4" creationId="{71128ADF-6BF6-5355-8703-A378CE877F47}"/>
          </ac:spMkLst>
        </pc:spChg>
        <pc:spChg chg="del">
          <ac:chgData name="Salma BEN AOUIENNE" userId="830a3314-92da-4d7a-8e27-60cafb223a56" providerId="ADAL" clId="{27F8E773-8118-4CE0-A0B3-3BC14AFE2519}" dt="2024-02-26T16:16:53.670" v="2901" actId="478"/>
          <ac:spMkLst>
            <pc:docMk/>
            <pc:sldMk cId="1890650563" sldId="4249"/>
            <ac:spMk id="9" creationId="{E30B880C-B2FD-4BAA-5D98-A78D296793C8}"/>
          </ac:spMkLst>
        </pc:spChg>
        <pc:spChg chg="del">
          <ac:chgData name="Salma BEN AOUIENNE" userId="830a3314-92da-4d7a-8e27-60cafb223a56" providerId="ADAL" clId="{27F8E773-8118-4CE0-A0B3-3BC14AFE2519}" dt="2024-02-26T16:16:53.670" v="2901" actId="478"/>
          <ac:spMkLst>
            <pc:docMk/>
            <pc:sldMk cId="1890650563" sldId="4249"/>
            <ac:spMk id="10" creationId="{4262A564-CEA8-3C0B-4639-8BDF8D3D8D01}"/>
          </ac:spMkLst>
        </pc:spChg>
        <pc:spChg chg="mod topLvl">
          <ac:chgData name="Salma BEN AOUIENNE" userId="830a3314-92da-4d7a-8e27-60cafb223a56" providerId="ADAL" clId="{27F8E773-8118-4CE0-A0B3-3BC14AFE2519}" dt="2024-02-26T16:17:40.072" v="2929" actId="165"/>
          <ac:spMkLst>
            <pc:docMk/>
            <pc:sldMk cId="1890650563" sldId="4249"/>
            <ac:spMk id="11" creationId="{B65047AF-965D-E3BC-4C6C-328994727562}"/>
          </ac:spMkLst>
        </pc:spChg>
        <pc:spChg chg="mod topLvl">
          <ac:chgData name="Salma BEN AOUIENNE" userId="830a3314-92da-4d7a-8e27-60cafb223a56" providerId="ADAL" clId="{27F8E773-8118-4CE0-A0B3-3BC14AFE2519}" dt="2024-02-26T16:17:40.072" v="2929" actId="165"/>
          <ac:spMkLst>
            <pc:docMk/>
            <pc:sldMk cId="1890650563" sldId="4249"/>
            <ac:spMk id="12" creationId="{FE0D1CD7-69B3-4171-3069-DE6A07AFC812}"/>
          </ac:spMkLst>
        </pc:spChg>
        <pc:spChg chg="mod topLvl">
          <ac:chgData name="Salma BEN AOUIENNE" userId="830a3314-92da-4d7a-8e27-60cafb223a56" providerId="ADAL" clId="{27F8E773-8118-4CE0-A0B3-3BC14AFE2519}" dt="2024-02-26T16:17:40.072" v="2929" actId="165"/>
          <ac:spMkLst>
            <pc:docMk/>
            <pc:sldMk cId="1890650563" sldId="4249"/>
            <ac:spMk id="13" creationId="{A21A4222-9B2C-6F89-FD64-EC5B675C3104}"/>
          </ac:spMkLst>
        </pc:spChg>
        <pc:spChg chg="del">
          <ac:chgData name="Salma BEN AOUIENNE" userId="830a3314-92da-4d7a-8e27-60cafb223a56" providerId="ADAL" clId="{27F8E773-8118-4CE0-A0B3-3BC14AFE2519}" dt="2024-02-26T16:16:57.970" v="2906" actId="478"/>
          <ac:spMkLst>
            <pc:docMk/>
            <pc:sldMk cId="1890650563" sldId="4249"/>
            <ac:spMk id="15" creationId="{1D7D4D31-2045-B0C3-F329-8EF40955F846}"/>
          </ac:spMkLst>
        </pc:spChg>
        <pc:spChg chg="del">
          <ac:chgData name="Salma BEN AOUIENNE" userId="830a3314-92da-4d7a-8e27-60cafb223a56" providerId="ADAL" clId="{27F8E773-8118-4CE0-A0B3-3BC14AFE2519}" dt="2024-02-26T16:16:55.673" v="2903" actId="478"/>
          <ac:spMkLst>
            <pc:docMk/>
            <pc:sldMk cId="1890650563" sldId="4249"/>
            <ac:spMk id="20" creationId="{BEF8F3FB-08E5-CA84-23BA-8D1DBB6E7506}"/>
          </ac:spMkLst>
        </pc:spChg>
        <pc:spChg chg="del">
          <ac:chgData name="Salma BEN AOUIENNE" userId="830a3314-92da-4d7a-8e27-60cafb223a56" providerId="ADAL" clId="{27F8E773-8118-4CE0-A0B3-3BC14AFE2519}" dt="2024-02-26T16:16:59.180" v="2907" actId="478"/>
          <ac:spMkLst>
            <pc:docMk/>
            <pc:sldMk cId="1890650563" sldId="4249"/>
            <ac:spMk id="21" creationId="{6C050317-507B-E0A2-BA1F-6F3B209388EC}"/>
          </ac:spMkLst>
        </pc:spChg>
        <pc:spChg chg="add mod">
          <ac:chgData name="Salma BEN AOUIENNE" userId="830a3314-92da-4d7a-8e27-60cafb223a56" providerId="ADAL" clId="{27F8E773-8118-4CE0-A0B3-3BC14AFE2519}" dt="2024-02-26T16:17:28.278" v="2926"/>
          <ac:spMkLst>
            <pc:docMk/>
            <pc:sldMk cId="1890650563" sldId="4249"/>
            <ac:spMk id="27" creationId="{C918A18E-9572-1755-E4EE-295321DDDFAB}"/>
          </ac:spMkLst>
        </pc:spChg>
        <pc:grpChg chg="add del">
          <ac:chgData name="Salma BEN AOUIENNE" userId="830a3314-92da-4d7a-8e27-60cafb223a56" providerId="ADAL" clId="{27F8E773-8118-4CE0-A0B3-3BC14AFE2519}" dt="2024-02-26T16:17:40.072" v="2929" actId="165"/>
          <ac:grpSpMkLst>
            <pc:docMk/>
            <pc:sldMk cId="1890650563" sldId="4249"/>
            <ac:grpSpMk id="23" creationId="{13E2304D-7D25-878B-D0A3-5D2166660C92}"/>
          </ac:grpSpMkLst>
        </pc:grpChg>
        <pc:picChg chg="add mod">
          <ac:chgData name="Salma BEN AOUIENNE" userId="830a3314-92da-4d7a-8e27-60cafb223a56" providerId="ADAL" clId="{27F8E773-8118-4CE0-A0B3-3BC14AFE2519}" dt="2024-02-26T16:17:28.278" v="2926"/>
          <ac:picMkLst>
            <pc:docMk/>
            <pc:sldMk cId="1890650563" sldId="4249"/>
            <ac:picMk id="25" creationId="{37D7B01E-A562-E074-8997-FA9F44AA6A2C}"/>
          </ac:picMkLst>
        </pc:picChg>
        <pc:picChg chg="add mod">
          <ac:chgData name="Salma BEN AOUIENNE" userId="830a3314-92da-4d7a-8e27-60cafb223a56" providerId="ADAL" clId="{27F8E773-8118-4CE0-A0B3-3BC14AFE2519}" dt="2024-02-26T16:17:28.278" v="2926"/>
          <ac:picMkLst>
            <pc:docMk/>
            <pc:sldMk cId="1890650563" sldId="4249"/>
            <ac:picMk id="26" creationId="{3E391D95-1EA1-C918-3F77-1D486F85143F}"/>
          </ac:picMkLst>
        </pc:picChg>
      </pc:sldChg>
      <pc:sldMasterChg chg="delSldLayout modSldLayout">
        <pc:chgData name="Salma BEN AOUIENNE" userId="830a3314-92da-4d7a-8e27-60cafb223a56" providerId="ADAL" clId="{27F8E773-8118-4CE0-A0B3-3BC14AFE2519}" dt="2024-02-26T15:01:02.394" v="1551" actId="47"/>
        <pc:sldMasterMkLst>
          <pc:docMk/>
          <pc:sldMasterMk cId="4070349543" sldId="2147483661"/>
        </pc:sldMasterMkLst>
        <pc:sldLayoutChg chg="addSp delSp modSp del mod">
          <pc:chgData name="Salma BEN AOUIENNE" userId="830a3314-92da-4d7a-8e27-60cafb223a56" providerId="ADAL" clId="{27F8E773-8118-4CE0-A0B3-3BC14AFE2519}" dt="2024-02-26T15:01:02.394" v="1551" actId="47"/>
          <pc:sldLayoutMkLst>
            <pc:docMk/>
            <pc:sldMasterMk cId="4070349543" sldId="2147483661"/>
            <pc:sldLayoutMk cId="1149528521" sldId="2147483673"/>
          </pc:sldLayoutMkLst>
          <pc:spChg chg="add mod">
            <ac:chgData name="Salma BEN AOUIENNE" userId="830a3314-92da-4d7a-8e27-60cafb223a56" providerId="ADAL" clId="{27F8E773-8118-4CE0-A0B3-3BC14AFE2519}" dt="2024-02-26T13:05:45.648" v="283"/>
            <ac:spMkLst>
              <pc:docMk/>
              <pc:sldMasterMk cId="4070349543" sldId="2147483661"/>
              <pc:sldLayoutMk cId="1149528521" sldId="2147483673"/>
              <ac:spMk id="3" creationId="{577FCF41-F932-CF08-DE75-3F4655A8BF3E}"/>
            </ac:spMkLst>
          </pc:spChg>
          <pc:spChg chg="mod">
            <ac:chgData name="Salma BEN AOUIENNE" userId="830a3314-92da-4d7a-8e27-60cafb223a56" providerId="ADAL" clId="{27F8E773-8118-4CE0-A0B3-3BC14AFE2519}" dt="2024-02-26T13:05:54.966" v="286"/>
            <ac:spMkLst>
              <pc:docMk/>
              <pc:sldMasterMk cId="4070349543" sldId="2147483661"/>
              <pc:sldLayoutMk cId="1149528521" sldId="2147483673"/>
              <ac:spMk id="5" creationId="{CF4F8EEA-2963-CE0C-862D-0214DE626E06}"/>
            </ac:spMkLst>
          </pc:spChg>
          <pc:spChg chg="mod">
            <ac:chgData name="Salma BEN AOUIENNE" userId="830a3314-92da-4d7a-8e27-60cafb223a56" providerId="ADAL" clId="{27F8E773-8118-4CE0-A0B3-3BC14AFE2519}" dt="2024-02-26T13:05:54.966" v="286"/>
            <ac:spMkLst>
              <pc:docMk/>
              <pc:sldMasterMk cId="4070349543" sldId="2147483661"/>
              <pc:sldLayoutMk cId="1149528521" sldId="2147483673"/>
              <ac:spMk id="6" creationId="{C5F40CA3-3496-EFB1-93EA-E498EF004D8B}"/>
            </ac:spMkLst>
          </pc:spChg>
          <pc:spChg chg="mod">
            <ac:chgData name="Salma BEN AOUIENNE" userId="830a3314-92da-4d7a-8e27-60cafb223a56" providerId="ADAL" clId="{27F8E773-8118-4CE0-A0B3-3BC14AFE2519}" dt="2024-02-26T13:05:54.966" v="286"/>
            <ac:spMkLst>
              <pc:docMk/>
              <pc:sldMasterMk cId="4070349543" sldId="2147483661"/>
              <pc:sldLayoutMk cId="1149528521" sldId="2147483673"/>
              <ac:spMk id="7" creationId="{5C7622BD-3227-BFFB-A8A1-D87394388615}"/>
            </ac:spMkLst>
          </pc:spChg>
          <pc:spChg chg="mod">
            <ac:chgData name="Salma BEN AOUIENNE" userId="830a3314-92da-4d7a-8e27-60cafb223a56" providerId="ADAL" clId="{27F8E773-8118-4CE0-A0B3-3BC14AFE2519}" dt="2024-02-26T13:05:54.966" v="286"/>
            <ac:spMkLst>
              <pc:docMk/>
              <pc:sldMasterMk cId="4070349543" sldId="2147483661"/>
              <pc:sldLayoutMk cId="1149528521" sldId="2147483673"/>
              <ac:spMk id="8" creationId="{D178C986-6F40-11E0-E434-D1DFA6592B4C}"/>
            </ac:spMkLst>
          </pc:spChg>
          <pc:spChg chg="add mod">
            <ac:chgData name="Salma BEN AOUIENNE" userId="830a3314-92da-4d7a-8e27-60cafb223a56" providerId="ADAL" clId="{27F8E773-8118-4CE0-A0B3-3BC14AFE2519}" dt="2024-02-26T13:05:54.966" v="286"/>
            <ac:spMkLst>
              <pc:docMk/>
              <pc:sldMasterMk cId="4070349543" sldId="2147483661"/>
              <pc:sldLayoutMk cId="1149528521" sldId="2147483673"/>
              <ac:spMk id="10" creationId="{756EBD10-6CB0-6731-838E-86763C36BADB}"/>
            </ac:spMkLst>
          </pc:spChg>
          <pc:spChg chg="add del mod ord">
            <ac:chgData name="Salma BEN AOUIENNE" userId="830a3314-92da-4d7a-8e27-60cafb223a56" providerId="ADAL" clId="{27F8E773-8118-4CE0-A0B3-3BC14AFE2519}" dt="2024-02-26T13:05:54.258" v="285" actId="478"/>
            <ac:spMkLst>
              <pc:docMk/>
              <pc:sldMasterMk cId="4070349543" sldId="2147483661"/>
              <pc:sldLayoutMk cId="1149528521" sldId="2147483673"/>
              <ac:spMk id="11" creationId="{00000000-0000-0000-0000-000000000000}"/>
            </ac:spMkLst>
          </pc:spChg>
          <pc:spChg chg="del">
            <ac:chgData name="Salma BEN AOUIENNE" userId="830a3314-92da-4d7a-8e27-60cafb223a56" providerId="ADAL" clId="{27F8E773-8118-4CE0-A0B3-3BC14AFE2519}" dt="2024-02-26T13:05:53.978" v="284" actId="478"/>
            <ac:spMkLst>
              <pc:docMk/>
              <pc:sldMasterMk cId="4070349543" sldId="2147483661"/>
              <pc:sldLayoutMk cId="1149528521" sldId="2147483673"/>
              <ac:spMk id="26" creationId="{00000000-0000-0000-0000-000000000000}"/>
            </ac:spMkLst>
          </pc:spChg>
          <pc:grpChg chg="add mod">
            <ac:chgData name="Salma BEN AOUIENNE" userId="830a3314-92da-4d7a-8e27-60cafb223a56" providerId="ADAL" clId="{27F8E773-8118-4CE0-A0B3-3BC14AFE2519}" dt="2024-02-26T13:05:54.966" v="286"/>
            <ac:grpSpMkLst>
              <pc:docMk/>
              <pc:sldMasterMk cId="4070349543" sldId="2147483661"/>
              <pc:sldLayoutMk cId="1149528521" sldId="2147483673"/>
              <ac:grpSpMk id="4" creationId="{F0902F41-CC2F-726F-887F-9FA9BB8D22F1}"/>
            </ac:grpSpMkLst>
          </pc:grpChg>
          <pc:picChg chg="ord">
            <ac:chgData name="Salma BEN AOUIENNE" userId="830a3314-92da-4d7a-8e27-60cafb223a56" providerId="ADAL" clId="{27F8E773-8118-4CE0-A0B3-3BC14AFE2519}" dt="2024-02-26T12:45:20.286" v="38" actId="167"/>
            <ac:picMkLst>
              <pc:docMk/>
              <pc:sldMasterMk cId="4070349543" sldId="2147483661"/>
              <pc:sldLayoutMk cId="1149528521" sldId="2147483673"/>
              <ac:picMk id="2" creationId="{4ED3CCF0-393B-1D07-5A3F-9D9FCD6AD575}"/>
            </ac:picMkLst>
          </pc:picChg>
          <pc:picChg chg="mod">
            <ac:chgData name="Salma BEN AOUIENNE" userId="830a3314-92da-4d7a-8e27-60cafb223a56" providerId="ADAL" clId="{27F8E773-8118-4CE0-A0B3-3BC14AFE2519}" dt="2024-02-26T13:05:54.966" v="286"/>
            <ac:picMkLst>
              <pc:docMk/>
              <pc:sldMasterMk cId="4070349543" sldId="2147483661"/>
              <pc:sldLayoutMk cId="1149528521" sldId="2147483673"/>
              <ac:picMk id="9" creationId="{8072BCFD-6A9F-F894-1F51-B84DEFFE4332}"/>
            </ac:picMkLst>
          </pc:picChg>
        </pc:sldLayoutChg>
        <pc:sldLayoutChg chg="addSp delSp modSp mod">
          <pc:chgData name="Salma BEN AOUIENNE" userId="830a3314-92da-4d7a-8e27-60cafb223a56" providerId="ADAL" clId="{27F8E773-8118-4CE0-A0B3-3BC14AFE2519}" dt="2024-02-26T13:06:30.844" v="300"/>
          <pc:sldLayoutMkLst>
            <pc:docMk/>
            <pc:sldMasterMk cId="4070349543" sldId="2147483661"/>
            <pc:sldLayoutMk cId="1401264617" sldId="2147483676"/>
          </pc:sldLayoutMkLst>
          <pc:spChg chg="mod">
            <ac:chgData name="Salma BEN AOUIENNE" userId="830a3314-92da-4d7a-8e27-60cafb223a56" providerId="ADAL" clId="{27F8E773-8118-4CE0-A0B3-3BC14AFE2519}" dt="2024-02-26T13:06:30.844" v="300"/>
            <ac:spMkLst>
              <pc:docMk/>
              <pc:sldMasterMk cId="4070349543" sldId="2147483661"/>
              <pc:sldLayoutMk cId="1401264617" sldId="2147483676"/>
              <ac:spMk id="3" creationId="{F9896FB7-8043-88D6-EBDC-37274E9C6F16}"/>
            </ac:spMkLst>
          </pc:spChg>
          <pc:spChg chg="del">
            <ac:chgData name="Salma BEN AOUIENNE" userId="830a3314-92da-4d7a-8e27-60cafb223a56" providerId="ADAL" clId="{27F8E773-8118-4CE0-A0B3-3BC14AFE2519}" dt="2024-02-26T13:06:30.097" v="299" actId="478"/>
            <ac:spMkLst>
              <pc:docMk/>
              <pc:sldMasterMk cId="4070349543" sldId="2147483661"/>
              <pc:sldLayoutMk cId="1401264617" sldId="2147483676"/>
              <ac:spMk id="7" creationId="{2E2AAF69-EF50-D3CD-0015-17860824526B}"/>
            </ac:spMkLst>
          </pc:spChg>
          <pc:spChg chg="del">
            <ac:chgData name="Salma BEN AOUIENNE" userId="830a3314-92da-4d7a-8e27-60cafb223a56" providerId="ADAL" clId="{27F8E773-8118-4CE0-A0B3-3BC14AFE2519}" dt="2024-02-26T13:06:29.687" v="298" actId="478"/>
            <ac:spMkLst>
              <pc:docMk/>
              <pc:sldMasterMk cId="4070349543" sldId="2147483661"/>
              <pc:sldLayoutMk cId="1401264617" sldId="2147483676"/>
              <ac:spMk id="8" creationId="{C6654F9A-9F7F-1C9D-8C0A-54372FDFEB87}"/>
            </ac:spMkLst>
          </pc:spChg>
          <pc:spChg chg="mod">
            <ac:chgData name="Salma BEN AOUIENNE" userId="830a3314-92da-4d7a-8e27-60cafb223a56" providerId="ADAL" clId="{27F8E773-8118-4CE0-A0B3-3BC14AFE2519}" dt="2024-02-26T13:06:30.844" v="300"/>
            <ac:spMkLst>
              <pc:docMk/>
              <pc:sldMasterMk cId="4070349543" sldId="2147483661"/>
              <pc:sldLayoutMk cId="1401264617" sldId="2147483676"/>
              <ac:spMk id="14" creationId="{0A37680D-5D99-0A3D-FE54-34E2937D0CD3}"/>
            </ac:spMkLst>
          </pc:spChg>
          <pc:spChg chg="mod">
            <ac:chgData name="Salma BEN AOUIENNE" userId="830a3314-92da-4d7a-8e27-60cafb223a56" providerId="ADAL" clId="{27F8E773-8118-4CE0-A0B3-3BC14AFE2519}" dt="2024-02-26T13:06:30.844" v="300"/>
            <ac:spMkLst>
              <pc:docMk/>
              <pc:sldMasterMk cId="4070349543" sldId="2147483661"/>
              <pc:sldLayoutMk cId="1401264617" sldId="2147483676"/>
              <ac:spMk id="15" creationId="{A77E4205-6622-DDE2-D56A-8241DF849257}"/>
            </ac:spMkLst>
          </pc:spChg>
          <pc:spChg chg="mod">
            <ac:chgData name="Salma BEN AOUIENNE" userId="830a3314-92da-4d7a-8e27-60cafb223a56" providerId="ADAL" clId="{27F8E773-8118-4CE0-A0B3-3BC14AFE2519}" dt="2024-02-26T13:06:30.844" v="300"/>
            <ac:spMkLst>
              <pc:docMk/>
              <pc:sldMasterMk cId="4070349543" sldId="2147483661"/>
              <pc:sldLayoutMk cId="1401264617" sldId="2147483676"/>
              <ac:spMk id="16" creationId="{3644F2C4-60A9-2CA0-0879-5A16BB2D3F7F}"/>
            </ac:spMkLst>
          </pc:spChg>
          <pc:spChg chg="add mod">
            <ac:chgData name="Salma BEN AOUIENNE" userId="830a3314-92da-4d7a-8e27-60cafb223a56" providerId="ADAL" clId="{27F8E773-8118-4CE0-A0B3-3BC14AFE2519}" dt="2024-02-26T13:06:30.844" v="300"/>
            <ac:spMkLst>
              <pc:docMk/>
              <pc:sldMasterMk cId="4070349543" sldId="2147483661"/>
              <pc:sldLayoutMk cId="1401264617" sldId="2147483676"/>
              <ac:spMk id="18" creationId="{FCC9E6AA-4891-C208-84D5-A7F0757DCD9F}"/>
            </ac:spMkLst>
          </pc:spChg>
          <pc:grpChg chg="add mod">
            <ac:chgData name="Salma BEN AOUIENNE" userId="830a3314-92da-4d7a-8e27-60cafb223a56" providerId="ADAL" clId="{27F8E773-8118-4CE0-A0B3-3BC14AFE2519}" dt="2024-02-26T13:06:30.844" v="300"/>
            <ac:grpSpMkLst>
              <pc:docMk/>
              <pc:sldMasterMk cId="4070349543" sldId="2147483661"/>
              <pc:sldLayoutMk cId="1401264617" sldId="2147483676"/>
              <ac:grpSpMk id="2" creationId="{C13EE6C0-FABE-3D7C-98D9-35882C28AE59}"/>
            </ac:grpSpMkLst>
          </pc:grpChg>
          <pc:picChg chg="mod">
            <ac:chgData name="Salma BEN AOUIENNE" userId="830a3314-92da-4d7a-8e27-60cafb223a56" providerId="ADAL" clId="{27F8E773-8118-4CE0-A0B3-3BC14AFE2519}" dt="2024-02-26T13:06:30.844" v="300"/>
            <ac:picMkLst>
              <pc:docMk/>
              <pc:sldMasterMk cId="4070349543" sldId="2147483661"/>
              <pc:sldLayoutMk cId="1401264617" sldId="2147483676"/>
              <ac:picMk id="17" creationId="{FFD56603-AB44-2CA6-550B-9F6DF39CF41E}"/>
            </ac:picMkLst>
          </pc:picChg>
        </pc:sldLayoutChg>
      </pc:sldMasterChg>
      <pc:sldMasterChg chg="addSp delSp modSp mod addSldLayout delSldLayout">
        <pc:chgData name="Salma BEN AOUIENNE" userId="830a3314-92da-4d7a-8e27-60cafb223a56" providerId="ADAL" clId="{27F8E773-8118-4CE0-A0B3-3BC14AFE2519}" dt="2024-02-26T17:08:16.167" v="3418" actId="47"/>
        <pc:sldMasterMkLst>
          <pc:docMk/>
          <pc:sldMasterMk cId="0" sldId="2147483675"/>
        </pc:sldMasterMkLst>
        <pc:spChg chg="mod">
          <ac:chgData name="Salma BEN AOUIENNE" userId="830a3314-92da-4d7a-8e27-60cafb223a56" providerId="ADAL" clId="{27F8E773-8118-4CE0-A0B3-3BC14AFE2519}" dt="2024-02-26T13:05:28.953" v="275"/>
          <ac:spMkLst>
            <pc:docMk/>
            <pc:sldMasterMk cId="0" sldId="2147483675"/>
            <ac:spMk id="2" creationId="{B1F62DD3-86CF-55E5-0C92-92E52ADA3BB6}"/>
          </ac:spMkLst>
        </pc:spChg>
        <pc:spChg chg="mod">
          <ac:chgData name="Salma BEN AOUIENNE" userId="830a3314-92da-4d7a-8e27-60cafb223a56" providerId="ADAL" clId="{27F8E773-8118-4CE0-A0B3-3BC14AFE2519}" dt="2024-02-26T13:05:28.953" v="275"/>
          <ac:spMkLst>
            <pc:docMk/>
            <pc:sldMasterMk cId="0" sldId="2147483675"/>
            <ac:spMk id="3" creationId="{99DD5964-1B10-0275-DD35-A8E6F80062FC}"/>
          </ac:spMkLst>
        </pc:spChg>
        <pc:spChg chg="add del mod">
          <ac:chgData name="Salma BEN AOUIENNE" userId="830a3314-92da-4d7a-8e27-60cafb223a56" providerId="ADAL" clId="{27F8E773-8118-4CE0-A0B3-3BC14AFE2519}" dt="2024-02-26T13:05:33.421" v="278" actId="478"/>
          <ac:spMkLst>
            <pc:docMk/>
            <pc:sldMasterMk cId="0" sldId="2147483675"/>
            <ac:spMk id="6" creationId="{00000000-0000-0000-0000-000000000000}"/>
          </ac:spMkLst>
        </pc:spChg>
        <pc:spChg chg="mod">
          <ac:chgData name="Salma BEN AOUIENNE" userId="830a3314-92da-4d7a-8e27-60cafb223a56" providerId="ADAL" clId="{27F8E773-8118-4CE0-A0B3-3BC14AFE2519}" dt="2024-02-26T13:05:28.953" v="275"/>
          <ac:spMkLst>
            <pc:docMk/>
            <pc:sldMasterMk cId="0" sldId="2147483675"/>
            <ac:spMk id="7" creationId="{1E339210-771B-D92D-F30A-3DE011BA5B64}"/>
          </ac:spMkLst>
        </pc:spChg>
        <pc:spChg chg="mod">
          <ac:chgData name="Salma BEN AOUIENNE" userId="830a3314-92da-4d7a-8e27-60cafb223a56" providerId="ADAL" clId="{27F8E773-8118-4CE0-A0B3-3BC14AFE2519}" dt="2024-02-26T13:05:28.953" v="275"/>
          <ac:spMkLst>
            <pc:docMk/>
            <pc:sldMasterMk cId="0" sldId="2147483675"/>
            <ac:spMk id="8" creationId="{B84C6C6A-F673-28E9-2969-7BA84D54FF17}"/>
          </ac:spMkLst>
        </pc:spChg>
        <pc:spChg chg="add mod">
          <ac:chgData name="Salma BEN AOUIENNE" userId="830a3314-92da-4d7a-8e27-60cafb223a56" providerId="ADAL" clId="{27F8E773-8118-4CE0-A0B3-3BC14AFE2519}" dt="2024-02-26T13:05:41.535" v="281" actId="1076"/>
          <ac:spMkLst>
            <pc:docMk/>
            <pc:sldMasterMk cId="0" sldId="2147483675"/>
            <ac:spMk id="9" creationId="{00000000-0000-0000-0000-000000000000}"/>
          </ac:spMkLst>
        </pc:spChg>
        <pc:spChg chg="add del">
          <ac:chgData name="Salma BEN AOUIENNE" userId="830a3314-92da-4d7a-8e27-60cafb223a56" providerId="ADAL" clId="{27F8E773-8118-4CE0-A0B3-3BC14AFE2519}" dt="2024-02-26T13:05:31.851" v="276" actId="21"/>
          <ac:spMkLst>
            <pc:docMk/>
            <pc:sldMasterMk cId="0" sldId="2147483675"/>
            <ac:spMk id="11" creationId="{00000000-0000-0000-0000-000000000000}"/>
          </ac:spMkLst>
        </pc:spChg>
        <pc:spChg chg="add del">
          <ac:chgData name="Salma BEN AOUIENNE" userId="830a3314-92da-4d7a-8e27-60cafb223a56" providerId="ADAL" clId="{27F8E773-8118-4CE0-A0B3-3BC14AFE2519}" dt="2024-02-26T13:05:35.643" v="279" actId="21"/>
          <ac:spMkLst>
            <pc:docMk/>
            <pc:sldMasterMk cId="0" sldId="2147483675"/>
            <ac:spMk id="12" creationId="{00000000-0000-0000-0000-000000000000}"/>
          </ac:spMkLst>
        </pc:spChg>
        <pc:grpChg chg="add mod">
          <ac:chgData name="Salma BEN AOUIENNE" userId="830a3314-92da-4d7a-8e27-60cafb223a56" providerId="ADAL" clId="{27F8E773-8118-4CE0-A0B3-3BC14AFE2519}" dt="2024-02-26T13:05:28.953" v="275"/>
          <ac:grpSpMkLst>
            <pc:docMk/>
            <pc:sldMasterMk cId="0" sldId="2147483675"/>
            <ac:grpSpMk id="4" creationId="{6378A3CD-BFCB-0631-B930-5DF3FB280B1A}"/>
          </ac:grpSpMkLst>
        </pc:grpChg>
        <pc:picChg chg="mod">
          <ac:chgData name="Salma BEN AOUIENNE" userId="830a3314-92da-4d7a-8e27-60cafb223a56" providerId="ADAL" clId="{27F8E773-8118-4CE0-A0B3-3BC14AFE2519}" dt="2024-02-26T13:05:28.953" v="275"/>
          <ac:picMkLst>
            <pc:docMk/>
            <pc:sldMasterMk cId="0" sldId="2147483675"/>
            <ac:picMk id="5" creationId="{DADBCEF9-AD60-179F-9037-BA1CFD1886EF}"/>
          </ac:picMkLst>
        </pc:picChg>
        <pc:sldLayoutChg chg="del">
          <pc:chgData name="Salma BEN AOUIENNE" userId="830a3314-92da-4d7a-8e27-60cafb223a56" providerId="ADAL" clId="{27F8E773-8118-4CE0-A0B3-3BC14AFE2519}" dt="2024-02-26T14:04:41.719" v="1164" actId="47"/>
          <pc:sldLayoutMkLst>
            <pc:docMk/>
            <pc:sldMasterMk cId="0" sldId="2147483675"/>
            <pc:sldLayoutMk cId="35435481" sldId="2147483674"/>
          </pc:sldLayoutMkLst>
        </pc:sldLayoutChg>
        <pc:sldLayoutChg chg="add del">
          <pc:chgData name="Salma BEN AOUIENNE" userId="830a3314-92da-4d7a-8e27-60cafb223a56" providerId="ADAL" clId="{27F8E773-8118-4CE0-A0B3-3BC14AFE2519}" dt="2024-02-26T17:08:16.167" v="3418" actId="47"/>
          <pc:sldLayoutMkLst>
            <pc:docMk/>
            <pc:sldMasterMk cId="0" sldId="2147483648"/>
            <pc:sldLayoutMk cId="724089047" sldId="2147483674"/>
          </pc:sldLayoutMkLst>
        </pc:sldLayoutChg>
      </pc:sldMasterChg>
    </pc:docChg>
  </pc:docChgLst>
</pc:chgInfo>
</file>

<file path=ppt/comments/modernComment_1098_D480C2A1.xml><?xml version="1.0" encoding="utf-8"?>
<p188:cmLst xmlns:a="http://schemas.openxmlformats.org/drawingml/2006/main" xmlns:r="http://schemas.openxmlformats.org/officeDocument/2006/relationships" xmlns:p188="http://schemas.microsoft.com/office/powerpoint/2018/8/main">
  <p188:cm id="{3A0446F6-DF86-40AA-B0A6-B2493EC4C489}" authorId="{0F63DB6F-AEE4-39E2-92F5-200E5E767F26}" status="resolved" created="2024-02-02T18:44:59.170">
    <pc:sldMkLst xmlns:pc="http://schemas.microsoft.com/office/powerpoint/2013/main/command">
      <pc:docMk/>
      <pc:sldMk cId="1678206173" sldId="1440"/>
    </pc:sldMkLst>
    <p188:txBody>
      <a:bodyPr/>
      <a:lstStyle/>
      <a:p>
        <a:r>
          <a:rPr lang="fr-FR"/>
          <a:t>[@Salma BEN AOUIENNE] changer la troisième icone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10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a:solidFill>
                  <a:schemeClr val="bg1"/>
                </a:solidFill>
              </a:rPr>
              <a:t>La gestion du capital humain est un ensemble de stratégies et de processus mis en œuvre par l’entreprise pour former, motiver, et fidéliser les collaborateurs, en fonction de ses besoins et de ses objectifs généraux</a:t>
            </a:r>
            <a:endParaRPr lang="fr-FR"/>
          </a:p>
          <a:p>
            <a:endParaRPr lang="fr-FR"/>
          </a:p>
          <a:p>
            <a:r>
              <a:rPr lang="fr-FR" err="1"/>
              <a:t>hertzberg</a:t>
            </a:r>
            <a:r>
              <a:rPr lang="fr-FR"/>
              <a:t> l’engagement ou l’implication et ses critères d’implication</a:t>
            </a:r>
          </a:p>
          <a:p>
            <a:endParaRPr lang="fr-FR"/>
          </a:p>
          <a:p>
            <a:r>
              <a:rPr lang="fr-FR"/>
              <a:t>Critères d’hygiènes</a:t>
            </a:r>
          </a:p>
          <a:p>
            <a:pPr algn="l">
              <a:buFont typeface="Arial" panose="020B0604020202020204" pitchFamily="34" charset="0"/>
              <a:buChar char="•"/>
            </a:pPr>
            <a:r>
              <a:rPr lang="en-GB" b="0" i="0">
                <a:solidFill>
                  <a:srgbClr val="2C3E50"/>
                </a:solidFill>
                <a:effectLst/>
                <a:latin typeface="system-ui"/>
              </a:rPr>
              <a:t>conditions de travail,</a:t>
            </a:r>
          </a:p>
          <a:p>
            <a:pPr algn="l">
              <a:buFont typeface="Arial" panose="020B0604020202020204" pitchFamily="34" charset="0"/>
              <a:buChar char="•"/>
            </a:pPr>
            <a:r>
              <a:rPr lang="en-GB" b="0" i="0">
                <a:solidFill>
                  <a:srgbClr val="2C3E50"/>
                </a:solidFill>
                <a:effectLst/>
                <a:latin typeface="system-ui"/>
              </a:rPr>
              <a:t> ambiance de </a:t>
            </a:r>
            <a:r>
              <a:rPr lang="en-GB" b="0" i="0" err="1">
                <a:solidFill>
                  <a:srgbClr val="2C3E50"/>
                </a:solidFill>
                <a:effectLst/>
                <a:latin typeface="system-ui"/>
              </a:rPr>
              <a:t>l'équipe</a:t>
            </a:r>
            <a:r>
              <a:rPr lang="en-GB" b="0" i="0">
                <a:solidFill>
                  <a:srgbClr val="2C3E50"/>
                </a:solidFill>
                <a:effectLst/>
                <a:latin typeface="system-ui"/>
              </a:rPr>
              <a:t>, du service, </a:t>
            </a:r>
          </a:p>
          <a:p>
            <a:pPr algn="l">
              <a:buFont typeface="Arial" panose="020B0604020202020204" pitchFamily="34" charset="0"/>
              <a:buChar char="•"/>
            </a:pPr>
            <a:r>
              <a:rPr lang="en-GB" b="0" i="0">
                <a:solidFill>
                  <a:srgbClr val="2C3E50"/>
                </a:solidFill>
                <a:effectLst/>
                <a:latin typeface="system-ui"/>
              </a:rPr>
              <a:t> </a:t>
            </a:r>
            <a:r>
              <a:rPr lang="en-GB" b="0" i="0" err="1">
                <a:solidFill>
                  <a:srgbClr val="2C3E50"/>
                </a:solidFill>
                <a:effectLst/>
                <a:latin typeface="system-ui"/>
              </a:rPr>
              <a:t>rémunération</a:t>
            </a:r>
            <a:r>
              <a:rPr lang="en-GB" b="0" i="0">
                <a:solidFill>
                  <a:srgbClr val="2C3E50"/>
                </a:solidFill>
                <a:effectLst/>
                <a:latin typeface="system-ui"/>
              </a:rPr>
              <a:t>,</a:t>
            </a:r>
          </a:p>
          <a:p>
            <a:pPr algn="l">
              <a:buFont typeface="Arial" panose="020B0604020202020204" pitchFamily="34" charset="0"/>
              <a:buChar char="•"/>
            </a:pPr>
            <a:r>
              <a:rPr lang="en-GB" b="0" i="0">
                <a:solidFill>
                  <a:srgbClr val="2C3E50"/>
                </a:solidFill>
                <a:effectLst/>
                <a:latin typeface="system-ui"/>
              </a:rPr>
              <a:t> modes de management,</a:t>
            </a:r>
          </a:p>
          <a:p>
            <a:pPr algn="l">
              <a:buFont typeface="Arial" panose="020B0604020202020204" pitchFamily="34" charset="0"/>
              <a:buChar char="•"/>
            </a:pPr>
            <a:r>
              <a:rPr lang="en-GB" b="0" i="0">
                <a:solidFill>
                  <a:srgbClr val="2C3E50"/>
                </a:solidFill>
                <a:effectLst/>
                <a:latin typeface="system-ui"/>
              </a:rPr>
              <a:t> relations avec le </a:t>
            </a:r>
            <a:r>
              <a:rPr lang="en-GB" b="0" i="0" err="1">
                <a:solidFill>
                  <a:srgbClr val="2C3E50"/>
                </a:solidFill>
                <a:effectLst/>
                <a:latin typeface="system-ui"/>
              </a:rPr>
              <a:t>supérieur</a:t>
            </a:r>
            <a:r>
              <a:rPr lang="en-GB" b="0" i="0">
                <a:solidFill>
                  <a:srgbClr val="2C3E50"/>
                </a:solidFill>
                <a:effectLst/>
                <a:latin typeface="system-ui"/>
              </a:rPr>
              <a:t> </a:t>
            </a:r>
            <a:r>
              <a:rPr lang="en-GB" b="0" i="0" err="1">
                <a:solidFill>
                  <a:srgbClr val="2C3E50"/>
                </a:solidFill>
                <a:effectLst/>
                <a:latin typeface="system-ui"/>
              </a:rPr>
              <a:t>hiérarchique</a:t>
            </a:r>
            <a:r>
              <a:rPr lang="en-GB" b="0" i="0">
                <a:solidFill>
                  <a:srgbClr val="2C3E50"/>
                </a:solidFill>
                <a:effectLst/>
                <a:latin typeface="system-ui"/>
              </a:rPr>
              <a:t> et les </a:t>
            </a:r>
            <a:r>
              <a:rPr lang="en-GB" b="0" i="0" err="1">
                <a:solidFill>
                  <a:srgbClr val="2C3E50"/>
                </a:solidFill>
                <a:effectLst/>
                <a:latin typeface="system-ui"/>
              </a:rPr>
              <a:t>collègues</a:t>
            </a:r>
            <a:r>
              <a:rPr lang="en-GB" b="0" i="0">
                <a:solidFill>
                  <a:srgbClr val="2C3E50"/>
                </a:solidFill>
                <a:effectLst/>
                <a:latin typeface="system-ui"/>
              </a:rPr>
              <a:t>,</a:t>
            </a:r>
          </a:p>
          <a:p>
            <a:pPr algn="l">
              <a:buFont typeface="Arial" panose="020B0604020202020204" pitchFamily="34" charset="0"/>
              <a:buChar char="•"/>
            </a:pPr>
            <a:endParaRPr lang="en-GB" b="0" i="0">
              <a:solidFill>
                <a:srgbClr val="2C3E50"/>
              </a:solidFill>
              <a:effectLst/>
              <a:latin typeface="system-ui"/>
            </a:endParaRPr>
          </a:p>
          <a:p>
            <a:pPr marL="228600" indent="0" algn="l">
              <a:buFont typeface="Arial" panose="020B0604020202020204" pitchFamily="34" charset="0"/>
              <a:buNone/>
            </a:pPr>
            <a:r>
              <a:rPr lang="en-GB" b="0" i="0" err="1">
                <a:solidFill>
                  <a:srgbClr val="2C3E50"/>
                </a:solidFill>
                <a:effectLst/>
                <a:latin typeface="system-ui"/>
              </a:rPr>
              <a:t>Facteur</a:t>
            </a:r>
            <a:r>
              <a:rPr lang="en-GB" b="0" i="0">
                <a:solidFill>
                  <a:srgbClr val="2C3E50"/>
                </a:solidFill>
                <a:effectLst/>
                <a:latin typeface="system-ui"/>
              </a:rPr>
              <a:t> </a:t>
            </a:r>
            <a:r>
              <a:rPr lang="en-GB" b="0" i="0" err="1">
                <a:solidFill>
                  <a:srgbClr val="2C3E50"/>
                </a:solidFill>
                <a:effectLst/>
                <a:latin typeface="system-ui"/>
              </a:rPr>
              <a:t>moteur</a:t>
            </a:r>
            <a:endParaRPr lang="en-GB" b="0" i="0">
              <a:solidFill>
                <a:srgbClr val="2C3E50"/>
              </a:solidFill>
              <a:effectLst/>
              <a:latin typeface="system-ui"/>
            </a:endParaRPr>
          </a:p>
          <a:p>
            <a:pPr algn="l">
              <a:buFont typeface="Arial" panose="020B0604020202020204" pitchFamily="34" charset="0"/>
              <a:buChar char="•"/>
            </a:pPr>
            <a:r>
              <a:rPr lang="en-GB" b="0" i="0">
                <a:solidFill>
                  <a:srgbClr val="2C3E50"/>
                </a:solidFill>
                <a:effectLst/>
                <a:latin typeface="system-ui"/>
              </a:rPr>
              <a:t> </a:t>
            </a:r>
            <a:r>
              <a:rPr lang="en-GB" b="0" i="0" err="1">
                <a:solidFill>
                  <a:srgbClr val="2C3E50"/>
                </a:solidFill>
                <a:effectLst/>
                <a:latin typeface="system-ui"/>
              </a:rPr>
              <a:t>intérêt</a:t>
            </a:r>
            <a:r>
              <a:rPr lang="en-GB" b="0" i="0">
                <a:solidFill>
                  <a:srgbClr val="2C3E50"/>
                </a:solidFill>
                <a:effectLst/>
                <a:latin typeface="system-ui"/>
              </a:rPr>
              <a:t> des </a:t>
            </a:r>
            <a:r>
              <a:rPr lang="en-GB" b="0" i="0" err="1">
                <a:solidFill>
                  <a:srgbClr val="2C3E50"/>
                </a:solidFill>
                <a:effectLst/>
                <a:latin typeface="system-ui"/>
              </a:rPr>
              <a:t>diverses</a:t>
            </a:r>
            <a:r>
              <a:rPr lang="en-GB" b="0" i="0">
                <a:solidFill>
                  <a:srgbClr val="2C3E50"/>
                </a:solidFill>
                <a:effectLst/>
                <a:latin typeface="system-ui"/>
              </a:rPr>
              <a:t> </a:t>
            </a:r>
            <a:r>
              <a:rPr lang="en-GB" b="0" i="0" err="1">
                <a:solidFill>
                  <a:srgbClr val="2C3E50"/>
                </a:solidFill>
                <a:effectLst/>
                <a:latin typeface="system-ui"/>
              </a:rPr>
              <a:t>tâches</a:t>
            </a:r>
            <a:r>
              <a:rPr lang="en-GB" b="0" i="0">
                <a:solidFill>
                  <a:srgbClr val="2C3E50"/>
                </a:solidFill>
                <a:effectLst/>
                <a:latin typeface="system-ui"/>
              </a:rPr>
              <a:t> et missions </a:t>
            </a:r>
            <a:r>
              <a:rPr lang="en-GB" b="0" i="0" err="1">
                <a:solidFill>
                  <a:srgbClr val="2C3E50"/>
                </a:solidFill>
                <a:effectLst/>
                <a:latin typeface="system-ui"/>
              </a:rPr>
              <a:t>confiées</a:t>
            </a:r>
            <a:r>
              <a:rPr lang="en-GB" b="0" i="0">
                <a:solidFill>
                  <a:srgbClr val="2C3E50"/>
                </a:solidFill>
                <a:effectLst/>
                <a:latin typeface="system-ui"/>
              </a:rPr>
              <a:t>,</a:t>
            </a:r>
          </a:p>
          <a:p>
            <a:pPr algn="l">
              <a:buFont typeface="Arial" panose="020B0604020202020204" pitchFamily="34" charset="0"/>
              <a:buChar char="•"/>
            </a:pPr>
            <a:r>
              <a:rPr lang="en-GB" b="0" i="0">
                <a:solidFill>
                  <a:srgbClr val="2C3E50"/>
                </a:solidFill>
                <a:effectLst/>
                <a:latin typeface="system-ui"/>
              </a:rPr>
              <a:t> </a:t>
            </a:r>
            <a:r>
              <a:rPr lang="en-GB" b="0" i="0" err="1">
                <a:solidFill>
                  <a:srgbClr val="2C3E50"/>
                </a:solidFill>
                <a:effectLst/>
                <a:latin typeface="system-ui"/>
              </a:rPr>
              <a:t>autonomie</a:t>
            </a:r>
            <a:r>
              <a:rPr lang="en-GB" b="0" i="0">
                <a:solidFill>
                  <a:srgbClr val="2C3E50"/>
                </a:solidFill>
                <a:effectLst/>
                <a:latin typeface="system-ui"/>
              </a:rPr>
              <a:t> et </a:t>
            </a:r>
            <a:r>
              <a:rPr lang="en-GB" b="0" i="0" err="1">
                <a:solidFill>
                  <a:srgbClr val="2C3E50"/>
                </a:solidFill>
                <a:effectLst/>
                <a:latin typeface="system-ui"/>
              </a:rPr>
              <a:t>responsabilités</a:t>
            </a:r>
            <a:r>
              <a:rPr lang="en-GB" b="0" i="0">
                <a:solidFill>
                  <a:srgbClr val="2C3E50"/>
                </a:solidFill>
                <a:effectLst/>
                <a:latin typeface="system-ui"/>
              </a:rPr>
              <a:t>,</a:t>
            </a:r>
          </a:p>
          <a:p>
            <a:pPr algn="l">
              <a:buFont typeface="Arial" panose="020B0604020202020204" pitchFamily="34" charset="0"/>
              <a:buChar char="•"/>
            </a:pPr>
            <a:r>
              <a:rPr lang="en-GB" b="0" i="0">
                <a:solidFill>
                  <a:srgbClr val="2C3E50"/>
                </a:solidFill>
                <a:effectLst/>
                <a:latin typeface="system-ui"/>
              </a:rPr>
              <a:t> perspectives </a:t>
            </a:r>
            <a:r>
              <a:rPr lang="en-GB" b="0" i="0" err="1">
                <a:solidFill>
                  <a:srgbClr val="2C3E50"/>
                </a:solidFill>
                <a:effectLst/>
                <a:latin typeface="system-ui"/>
              </a:rPr>
              <a:t>d’évolution</a:t>
            </a:r>
            <a:r>
              <a:rPr lang="en-GB" b="0" i="0">
                <a:solidFill>
                  <a:srgbClr val="2C3E50"/>
                </a:solidFill>
                <a:effectLst/>
                <a:latin typeface="system-ui"/>
              </a:rPr>
              <a:t>, promotion, </a:t>
            </a:r>
          </a:p>
          <a:p>
            <a:pPr algn="l">
              <a:buFont typeface="Arial" panose="020B0604020202020204" pitchFamily="34" charset="0"/>
              <a:buChar char="•"/>
            </a:pPr>
            <a:r>
              <a:rPr lang="en-GB" b="0" i="0">
                <a:solidFill>
                  <a:srgbClr val="2C3E50"/>
                </a:solidFill>
                <a:effectLst/>
                <a:latin typeface="system-ui"/>
              </a:rPr>
              <a:t> valorisation du travail accompli,</a:t>
            </a:r>
          </a:p>
          <a:p>
            <a:pPr algn="l">
              <a:buFont typeface="Arial" panose="020B0604020202020204" pitchFamily="34" charset="0"/>
              <a:buChar char="•"/>
            </a:pPr>
            <a:r>
              <a:rPr lang="en-GB" b="0" i="0">
                <a:solidFill>
                  <a:srgbClr val="2C3E50"/>
                </a:solidFill>
                <a:effectLst/>
                <a:latin typeface="system-ui"/>
              </a:rPr>
              <a:t> </a:t>
            </a:r>
            <a:r>
              <a:rPr lang="en-GB" b="0" i="0" err="1">
                <a:solidFill>
                  <a:srgbClr val="2C3E50"/>
                </a:solidFill>
                <a:effectLst/>
                <a:latin typeface="system-ui"/>
              </a:rPr>
              <a:t>défis</a:t>
            </a:r>
            <a:r>
              <a:rPr lang="en-GB" b="0" i="0">
                <a:solidFill>
                  <a:srgbClr val="2C3E50"/>
                </a:solidFill>
                <a:effectLst/>
                <a:latin typeface="system-ui"/>
              </a:rPr>
              <a:t>, challenges, etc.</a:t>
            </a:r>
          </a:p>
          <a:p>
            <a:pPr algn="l">
              <a:buFont typeface="Arial" panose="020B0604020202020204" pitchFamily="34" charset="0"/>
              <a:buChar char="•"/>
            </a:pPr>
            <a:endParaRPr lang="en-GB" b="0" i="0">
              <a:solidFill>
                <a:srgbClr val="2C3E50"/>
              </a:solidFill>
              <a:effectLst/>
              <a:latin typeface="system-ui"/>
            </a:endParaRPr>
          </a:p>
          <a:p>
            <a:endParaRPr lang="fr-F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0624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1- exemple des commerciaux / travail 4 jours</a:t>
            </a:r>
          </a:p>
          <a:p>
            <a:r>
              <a:rPr lang="fr-FR" dirty="0"/>
              <a:t>2- à qui viendrait l’idée de dévaloriser son patrimoine ? Ex de sa maison / </a:t>
            </a:r>
            <a:r>
              <a:rPr lang="fr-FR" dirty="0" err="1"/>
              <a:t>apt</a:t>
            </a:r>
            <a:r>
              <a:rPr lang="fr-FR" dirty="0"/>
              <a:t> perso</a:t>
            </a:r>
          </a:p>
          <a:p>
            <a:r>
              <a:rPr lang="fr-FR" dirty="0"/>
              <a:t>3- l plus difficile surtout quand on a des équipes multidisciplinaires – 4 jours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41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A652-860D-3591-23DC-58FCE097F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62D6E-694E-C246-A47C-AC98642E0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AFED9-43E0-9DDC-ED91-E596223AE6AF}"/>
              </a:ext>
            </a:extLst>
          </p:cNvPr>
          <p:cNvSpPr>
            <a:spLocks noGrp="1"/>
          </p:cNvSpPr>
          <p:nvPr>
            <p:ph type="body" idx="1"/>
          </p:nvPr>
        </p:nvSpPr>
        <p:spPr/>
        <p:txBody>
          <a:bodyPr/>
          <a:lstStyle/>
          <a:p>
            <a:r>
              <a:rPr lang="fr-FR" dirty="0"/>
              <a:t>1- diminuer la posture de la chaine managériale en petit chef mais en manager coach – </a:t>
            </a:r>
          </a:p>
          <a:p>
            <a:r>
              <a:rPr lang="fr-FR" dirty="0"/>
              <a:t>Développer les compétences, transparence dans des objectifs SMART, réinventer la communication interne = </a:t>
            </a:r>
            <a:r>
              <a:rPr lang="fr-FR" dirty="0" err="1"/>
              <a:t>Expensyia</a:t>
            </a:r>
            <a:endParaRPr lang="fr-FR" dirty="0"/>
          </a:p>
          <a:p>
            <a:r>
              <a:rPr lang="fr-FR" dirty="0"/>
              <a:t>2- </a:t>
            </a:r>
            <a:r>
              <a:rPr lang="fr-FR" dirty="0" err="1"/>
              <a:t>Onboarding</a:t>
            </a:r>
            <a:r>
              <a:rPr lang="fr-FR" dirty="0"/>
              <a:t> = combien d’entre vous ont vécu leur arrivée dans une entreprise et rien n’est prêt  - que dire des salariés extérieurs</a:t>
            </a:r>
          </a:p>
          <a:p>
            <a:r>
              <a:rPr lang="fr-FR" dirty="0"/>
              <a:t>3- le télétravail fait partie (pour ceux qui peuvent) aujourd’hui et combien de temps perdu à rechercher les infos (Absences , demandes RH) et on revient à </a:t>
            </a:r>
            <a:r>
              <a:rPr lang="fr-FR" dirty="0" err="1"/>
              <a:t>hertzberg</a:t>
            </a:r>
            <a:endParaRPr lang="fr-FR" dirty="0"/>
          </a:p>
          <a:p>
            <a:endParaRPr lang="fr-FR" dirty="0"/>
          </a:p>
          <a:p>
            <a:endParaRPr lang="fr-FR" dirty="0"/>
          </a:p>
        </p:txBody>
      </p:sp>
      <p:sp>
        <p:nvSpPr>
          <p:cNvPr id="4" name="Slide Number Placeholder 3">
            <a:extLst>
              <a:ext uri="{FF2B5EF4-FFF2-40B4-BE49-F238E27FC236}">
                <a16:creationId xmlns:a16="http://schemas.microsoft.com/office/drawing/2014/main" id="{CAF8A97B-61FF-C1A2-10EF-6B0D80A9CA5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87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a:solidFill>
                <a:srgbClr val="000000"/>
              </a:solidFill>
              <a:ea typeface="Open Sans" panose="020B0606030504020204" pitchFamily="34" charset="0"/>
            </a:endParaRPr>
          </a:p>
          <a:p>
            <a:endParaRPr lang="fr-FR"/>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2872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94EB8D15-18FC-4980-BF13-3F09E8908D08}" type="slidenum">
              <a:rPr lang="fr-FR" smtClean="0"/>
              <a:t>14</a:t>
            </a:fld>
            <a:endParaRPr lang="fr-FR"/>
          </a:p>
        </p:txBody>
      </p:sp>
    </p:spTree>
    <p:extLst>
      <p:ext uri="{BB962C8B-B14F-4D97-AF65-F5344CB8AC3E}">
        <p14:creationId xmlns:p14="http://schemas.microsoft.com/office/powerpoint/2010/main" val="173919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questions </a:t>
            </a:r>
          </a:p>
          <a:p>
            <a:endParaRPr lang="fr-FR" dirty="0"/>
          </a:p>
          <a:p>
            <a:pPr>
              <a:buFontTx/>
              <a:buChar char="-"/>
            </a:pPr>
            <a:r>
              <a:rPr lang="fr-FR" dirty="0"/>
              <a:t>vous pouvez préciser la pensée de Herzberg ?</a:t>
            </a:r>
          </a:p>
          <a:p>
            <a:pPr>
              <a:buFontTx/>
              <a:buChar char="-"/>
            </a:pPr>
            <a:r>
              <a:rPr lang="fr-FR" dirty="0"/>
              <a:t>vous pensez que ces théories s’appliquent à nos contextes </a:t>
            </a:r>
          </a:p>
          <a:p>
            <a:pPr>
              <a:buFontTx/>
              <a:buChar char="-"/>
            </a:pPr>
            <a:r>
              <a:rPr lang="fr-FR" dirty="0"/>
              <a:t>comment commencer ? pour aller vers une posture Capital humain</a:t>
            </a:r>
          </a:p>
          <a:p>
            <a:pPr>
              <a:buFontTx/>
              <a:buChar char="-"/>
            </a:pPr>
            <a:r>
              <a:rPr lang="fr-FR" dirty="0"/>
              <a:t>la transformation dépend-elle vraiment des </a:t>
            </a:r>
            <a:r>
              <a:rPr lang="fr-FR" dirty="0" err="1"/>
              <a:t>collabrateurs</a:t>
            </a:r>
            <a:endParaRPr lang="fr-FR"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1610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6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3479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6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119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téléphone</a:t>
            </a:r>
          </a:p>
          <a:p>
            <a:r>
              <a:rPr lang="fr-FR" dirty="0"/>
              <a:t>Organisationnel = pour plus de productivité – Lean </a:t>
            </a:r>
            <a:r>
              <a:rPr lang="fr-FR" dirty="0" err="1"/>
              <a:t>Manufacturing</a:t>
            </a:r>
            <a:r>
              <a:rPr lang="fr-FR" dirty="0"/>
              <a:t> (port des charges Sécurité etc…)</a:t>
            </a:r>
          </a:p>
          <a:p>
            <a:r>
              <a:rPr lang="fr-FR" dirty="0"/>
              <a:t>Changement d’activité DHL / UBS</a:t>
            </a:r>
          </a:p>
          <a:p>
            <a:r>
              <a:rPr lang="fr-FR" dirty="0"/>
              <a:t>Changement de marché = Konica,/ impression / La Poste </a:t>
            </a:r>
          </a:p>
          <a:p>
            <a:endParaRPr lang="fr-FR" dirty="0"/>
          </a:p>
          <a:p>
            <a:endParaRPr lang="fr-FR" dirty="0"/>
          </a:p>
          <a:p>
            <a:endParaRPr lang="fr-FR" dirty="0"/>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5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j’étais consultant changement </a:t>
            </a:r>
          </a:p>
        </p:txBody>
      </p:sp>
      <p:sp>
        <p:nvSpPr>
          <p:cNvPr id="4" name="Espace réservé du numéro de diapositive 3"/>
          <p:cNvSpPr>
            <a:spLocks noGrp="1"/>
          </p:cNvSpPr>
          <p:nvPr>
            <p:ph type="sldNum" sz="quarter" idx="5"/>
          </p:nvPr>
        </p:nvSpPr>
        <p:spPr/>
        <p:txBody>
          <a:bodyPr/>
          <a:lstStyle/>
          <a:p>
            <a:fld id="{94EB8D15-18FC-4980-BF13-3F09E8908D08}" type="slidenum">
              <a:rPr lang="fr-FR" smtClean="0"/>
              <a:t>4</a:t>
            </a:fld>
            <a:endParaRPr lang="fr-FR"/>
          </a:p>
        </p:txBody>
      </p:sp>
    </p:spTree>
    <p:extLst>
      <p:ext uri="{BB962C8B-B14F-4D97-AF65-F5344CB8AC3E}">
        <p14:creationId xmlns:p14="http://schemas.microsoft.com/office/powerpoint/2010/main" val="191142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27042-DD62-28D1-F2CA-CC5A11453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87D08-E7E3-3C2E-8A0D-ADAD9D9BE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4F1D4-B59C-AD8C-A1E1-DEEF32C7DD7D}"/>
              </a:ext>
            </a:extLst>
          </p:cNvPr>
          <p:cNvSpPr>
            <a:spLocks noGrp="1"/>
          </p:cNvSpPr>
          <p:nvPr>
            <p:ph type="body" idx="1"/>
          </p:nvPr>
        </p:nvSpPr>
        <p:spPr/>
        <p:txBody>
          <a:bodyPr/>
          <a:lstStyle/>
          <a:p>
            <a:r>
              <a:rPr lang="en-GB" b="0" i="0">
                <a:solidFill>
                  <a:srgbClr val="BDC1C6"/>
                </a:solidFill>
                <a:effectLst/>
                <a:latin typeface="Google Sans"/>
              </a:rPr>
              <a:t>La fonction </a:t>
            </a:r>
            <a:r>
              <a:rPr lang="en-GB" b="0" i="0">
                <a:solidFill>
                  <a:srgbClr val="E2EEFF"/>
                </a:solidFill>
                <a:effectLst/>
                <a:latin typeface="Google Sans"/>
              </a:rPr>
              <a:t>Ressources humaines</a:t>
            </a:r>
            <a:r>
              <a:rPr lang="en-GB" b="0" i="0">
                <a:solidFill>
                  <a:srgbClr val="BDC1C6"/>
                </a:solidFill>
                <a:effectLst/>
                <a:latin typeface="Google Sans"/>
              </a:rPr>
              <a:t> a pour mission de faire en sorte que l'organisation dispose du personnel nécessaire à son fonctionnement et que ce personnel fasse de son mieux pour améliorer la performance de l'organisation, tout en s'épanouissant.</a:t>
            </a:r>
          </a:p>
          <a:p>
            <a:endParaRPr lang="fr-FR"/>
          </a:p>
        </p:txBody>
      </p:sp>
      <p:sp>
        <p:nvSpPr>
          <p:cNvPr id="4" name="Slide Number Placeholder 3">
            <a:extLst>
              <a:ext uri="{FF2B5EF4-FFF2-40B4-BE49-F238E27FC236}">
                <a16:creationId xmlns:a16="http://schemas.microsoft.com/office/drawing/2014/main" id="{870AE9F2-B4F3-3A06-C946-0B6D2B336A1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763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469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mettre des animations</a:t>
            </a:r>
          </a:p>
          <a:p>
            <a:endParaRPr lang="fr-F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624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9656A-4F01-A72B-A256-886F694251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F6B20D-5CB6-95B0-AEB0-DC20841899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4B8ED6-C8F7-DBAA-C0B6-140F72792A3B}"/>
              </a:ext>
            </a:extLst>
          </p:cNvPr>
          <p:cNvSpPr>
            <a:spLocks noGrp="1"/>
          </p:cNvSpPr>
          <p:nvPr>
            <p:ph type="body" idx="1"/>
          </p:nvPr>
        </p:nvSpPr>
        <p:spPr/>
        <p:txBody>
          <a:bodyPr/>
          <a:lstStyle/>
          <a:p>
            <a:pPr algn="l"/>
            <a:r>
              <a:rPr lang="en-GB" b="0" i="0">
                <a:solidFill>
                  <a:srgbClr val="333333"/>
                </a:solidFill>
                <a:effectLst/>
                <a:latin typeface="Merriweather" pitchFamily="2" charset="77"/>
              </a:rPr>
              <a:t>Le processus de création de valeur des entreprises a subi une profonde transformation. Les actifs incorporels d’une entreprise tels que le capital humain et la propriété intellectuelle constitue désormais un élément important de la stratégie de compétitivité des entreprises. En 1985, les actifs incorporels représentaient 32 % de la valeur de marché du S&amp;P 500, contre plus de 90 % aujourd’hui.</a:t>
            </a:r>
            <a:r>
              <a:rPr lang="en-GB" b="0" i="0" baseline="30000">
                <a:solidFill>
                  <a:srgbClr val="333333"/>
                </a:solidFill>
                <a:effectLst/>
                <a:latin typeface="Merriweather" pitchFamily="2" charset="77"/>
              </a:rPr>
              <a:t>1</a:t>
            </a:r>
            <a:r>
              <a:rPr lang="en-GB" b="0" i="0">
                <a:solidFill>
                  <a:srgbClr val="333333"/>
                </a:solidFill>
                <a:effectLst/>
                <a:latin typeface="Merriweather" pitchFamily="2" charset="77"/>
              </a:rPr>
              <a:t> De nombreux secteurs, dont la biotechnologie, les logiciels, la communication et la santé, montrent que le champs des compétences occupent une place croissante dans l'économie mondiale.</a:t>
            </a:r>
          </a:p>
          <a:p>
            <a:pPr algn="l"/>
            <a:r>
              <a:rPr lang="en-GB" b="0" i="0">
                <a:solidFill>
                  <a:srgbClr val="333333"/>
                </a:solidFill>
                <a:effectLst/>
                <a:latin typeface="Merriweather" pitchFamily="2" charset="77"/>
              </a:rPr>
              <a:t>Toutefois, dans la mesure où les principes comptables ont été créés à une époque où les salariés étaient considérés comme un facteur de production peu qualifié en soutien des actifs physiques, la main-d’œuvre était comptabilisée comme une charge dans le compte de résultat plutôt qu’un actif au bilan. Cette charge forme généralement le principal poste des charges d’exploitation dans le compte de résultat, représentant en moyenne 20 à 35 % du chiffre d’affaires.</a:t>
            </a:r>
            <a:r>
              <a:rPr lang="en-GB" b="0" i="0" baseline="30000">
                <a:solidFill>
                  <a:srgbClr val="333333"/>
                </a:solidFill>
                <a:effectLst/>
                <a:latin typeface="Merriweather" pitchFamily="2" charset="77"/>
              </a:rPr>
              <a:t>2</a:t>
            </a:r>
            <a:endParaRPr lang="en-GB" b="0" i="0">
              <a:solidFill>
                <a:srgbClr val="333333"/>
              </a:solidFill>
              <a:effectLst/>
              <a:latin typeface="Merriweather" pitchFamily="2" charset="77"/>
            </a:endParaRPr>
          </a:p>
          <a:p>
            <a:pPr algn="l"/>
            <a:r>
              <a:rPr lang="en-GB" b="0" i="0">
                <a:solidFill>
                  <a:srgbClr val="333333"/>
                </a:solidFill>
                <a:effectLst/>
                <a:latin typeface="Merriweather" pitchFamily="2" charset="77"/>
              </a:rPr>
              <a:t>Par conséquent, les investisseurs ne sont pas en mesure d’évaluer précisément comment les entreprises gèrent leur « plus grand atout », pour reprendre l’expression utilisée par Anne Mulcahy, ancienne CEO de Xerox, en 2003 pour désigner ses collaborateurs.</a:t>
            </a:r>
            <a:r>
              <a:rPr lang="en-GB" b="0" i="0" baseline="30000">
                <a:solidFill>
                  <a:srgbClr val="333333"/>
                </a:solidFill>
                <a:effectLst/>
                <a:latin typeface="Merriweather" pitchFamily="2" charset="77"/>
              </a:rPr>
              <a:t>3</a:t>
            </a:r>
            <a:r>
              <a:rPr lang="en-GB" b="0" i="0">
                <a:solidFill>
                  <a:srgbClr val="333333"/>
                </a:solidFill>
                <a:effectLst/>
                <a:latin typeface="Merriweather" pitchFamily="2" charset="77"/>
              </a:rPr>
              <a:t> Chez Columbia Threadneedle Investments, nous sommes convaincus que les entreprises qui envisagent leur capital humain comme un atout et qui alignent leurs investissements stratégiques dans la gestion de ce capital sur leur stratégie opérationnelle en tireront un avantage concurrentiel.</a:t>
            </a:r>
          </a:p>
          <a:p>
            <a:endParaRPr lang="fr-FR"/>
          </a:p>
          <a:p>
            <a:endParaRPr lang="fr-FR"/>
          </a:p>
        </p:txBody>
      </p:sp>
      <p:sp>
        <p:nvSpPr>
          <p:cNvPr id="4" name="Espace réservé du numéro de diapositive 3">
            <a:extLst>
              <a:ext uri="{FF2B5EF4-FFF2-40B4-BE49-F238E27FC236}">
                <a16:creationId xmlns:a16="http://schemas.microsoft.com/office/drawing/2014/main" id="{5E5DF8C9-8448-BD09-269B-4B9B0E2D7CD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995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6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algn="l">
              <a:buFont typeface="Arial" panose="020B0604020202020204" pitchFamily="34" charset="0"/>
              <a:buChar char="•"/>
            </a:pPr>
            <a:r>
              <a:rPr lang="fr-FR" sz="1200" b="0" i="0" u="none" strike="noStrike" dirty="0">
                <a:solidFill>
                  <a:srgbClr val="000000"/>
                </a:solidFill>
                <a:effectLst/>
                <a:latin typeface="Calibri" panose="020F0502020204030204" pitchFamily="34" charset="0"/>
              </a:rPr>
              <a:t>Qu’est ce qui </a:t>
            </a:r>
            <a:r>
              <a:rPr lang="fr-FR" sz="1200" b="0" i="0" u="none" strike="noStrike">
                <a:solidFill>
                  <a:srgbClr val="000000"/>
                </a:solidFill>
                <a:effectLst/>
                <a:latin typeface="Calibri" panose="020F0502020204030204" pitchFamily="34" charset="0"/>
              </a:rPr>
              <a:t>empèche</a:t>
            </a:r>
            <a:r>
              <a:rPr lang="fr-FR" sz="1200" b="0" i="0" u="none" strike="noStrike" dirty="0">
                <a:solidFill>
                  <a:srgbClr val="000000"/>
                </a:solidFill>
                <a:effectLst/>
                <a:latin typeface="Calibri" panose="020F0502020204030204" pitchFamily="34" charset="0"/>
              </a:rPr>
              <a:t> la transformation des </a:t>
            </a:r>
            <a:r>
              <a:rPr lang="fr-FR" sz="1200" b="0" i="0" u="none" strike="noStrike">
                <a:solidFill>
                  <a:srgbClr val="000000"/>
                </a:solidFill>
                <a:effectLst/>
                <a:latin typeface="Calibri" panose="020F0502020204030204" pitchFamily="34" charset="0"/>
              </a:rPr>
              <a:t>etreprises</a:t>
            </a:r>
            <a:r>
              <a:rPr lang="fr-FR" sz="1200" b="0" i="0" u="none" strike="noStrike" dirty="0">
                <a:solidFill>
                  <a:srgbClr val="000000"/>
                </a:solidFill>
                <a:effectLst/>
                <a:latin typeface="Calibri" panose="020F0502020204030204" pitchFamily="34" charset="0"/>
              </a:rPr>
              <a:t> = </a:t>
            </a:r>
            <a:endParaRPr lang="fr-FR" sz="1000" b="0" i="0" u="none" strike="noStrike" dirty="0">
              <a:solidFill>
                <a:srgbClr val="000000"/>
              </a:solidFill>
              <a:effectLst/>
              <a:latin typeface="Calibri" panose="020F0502020204030204" pitchFamily="34" charset="0"/>
            </a:endParaRPr>
          </a:p>
          <a:p>
            <a:pPr marL="742950" lvl="1" indent="-285750" algn="l">
              <a:buFont typeface="Courier New" panose="02070309020205020404" pitchFamily="49" charset="0"/>
              <a:buChar char="o"/>
            </a:pPr>
            <a:r>
              <a:rPr lang="fr-FR" sz="1200" b="0" i="0" u="none" strike="noStrike" dirty="0">
                <a:solidFill>
                  <a:srgbClr val="000000"/>
                </a:solidFill>
                <a:effectLst/>
                <a:latin typeface="Calibri" panose="020F0502020204030204" pitchFamily="34" charset="0"/>
              </a:rPr>
              <a:t>La direction = </a:t>
            </a:r>
            <a:r>
              <a:rPr lang="fr-FR" sz="1200" b="0" i="0" u="none" strike="noStrike">
                <a:solidFill>
                  <a:srgbClr val="000000"/>
                </a:solidFill>
                <a:effectLst/>
                <a:latin typeface="Calibri" panose="020F0502020204030204" pitchFamily="34" charset="0"/>
              </a:rPr>
              <a:t>confusius</a:t>
            </a:r>
            <a:r>
              <a:rPr lang="fr-FR" sz="1200" b="0" i="0" u="none" strike="noStrike" dirty="0">
                <a:solidFill>
                  <a:srgbClr val="000000"/>
                </a:solidFill>
                <a:effectLst/>
                <a:latin typeface="Calibri" panose="020F0502020204030204" pitchFamily="34" charset="0"/>
              </a:rPr>
              <a:t> (pour faire rire) = le poisson pourrit toujours par la tête</a:t>
            </a:r>
            <a:endParaRPr lang="fr-FR" sz="1000" b="0" i="0" u="none" strike="noStrike" dirty="0">
              <a:solidFill>
                <a:srgbClr val="000000"/>
              </a:solidFill>
              <a:effectLst/>
              <a:latin typeface="Calibri" panose="020F0502020204030204" pitchFamily="34" charset="0"/>
            </a:endParaRPr>
          </a:p>
          <a:p>
            <a:pPr marL="742950" lvl="1" indent="-285750" algn="l">
              <a:buFont typeface="Courier New" panose="02070309020205020404" pitchFamily="49" charset="0"/>
              <a:buChar char="o"/>
            </a:pPr>
            <a:r>
              <a:rPr lang="fr-FR" sz="1200" b="0" i="0" u="none" strike="noStrike" dirty="0">
                <a:solidFill>
                  <a:srgbClr val="000000"/>
                </a:solidFill>
                <a:effectLst/>
                <a:latin typeface="Calibri" panose="020F0502020204030204" pitchFamily="34" charset="0"/>
              </a:rPr>
              <a:t>Sérieusement = le frein = la résistance du corps social</a:t>
            </a:r>
            <a:endParaRPr lang="fr-FR" sz="1000" b="0" i="0" u="none" strike="noStrike" dirty="0">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430" name="Google Shape;430;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8792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14"/>
        <p:cNvGrpSpPr/>
        <p:nvPr/>
      </p:nvGrpSpPr>
      <p:grpSpPr>
        <a:xfrm>
          <a:off x="0" y="0"/>
          <a:ext cx="0" cy="0"/>
          <a:chOff x="0" y="0"/>
          <a:chExt cx="0" cy="0"/>
        </a:xfrm>
      </p:grpSpPr>
      <p:pic>
        <p:nvPicPr>
          <p:cNvPr id="15" name="Google Shape;15;p35"/>
          <p:cNvPicPr preferRelativeResize="0"/>
          <p:nvPr/>
        </p:nvPicPr>
        <p:blipFill rotWithShape="1">
          <a:blip r:embed="rId2">
            <a:alphaModFix/>
          </a:blip>
          <a:srcRect/>
          <a:stretch/>
        </p:blipFill>
        <p:spPr>
          <a:xfrm>
            <a:off x="495" y="0"/>
            <a:ext cx="12191009" cy="6858000"/>
          </a:xfrm>
          <a:prstGeom prst="rect">
            <a:avLst/>
          </a:prstGeom>
          <a:noFill/>
          <a:ln>
            <a:noFill/>
          </a:ln>
        </p:spPr>
      </p:pic>
      <p:sp>
        <p:nvSpPr>
          <p:cNvPr id="16" name="Google Shape;16;p35"/>
          <p:cNvSpPr/>
          <p:nvPr/>
        </p:nvSpPr>
        <p:spPr>
          <a:xfrm>
            <a:off x="1379677" y="6435483"/>
            <a:ext cx="9960983"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fr-FR" sz="800" b="0" i="1" u="none" strike="noStrike" cap="none">
                <a:solidFill>
                  <a:schemeClr val="dk1"/>
                </a:solidFill>
                <a:latin typeface="Arial"/>
                <a:ea typeface="Arial"/>
                <a:cs typeface="Arial"/>
                <a:sym typeface="Arial"/>
              </a:rPr>
              <a:t>Ce document reste la propriété intellectuelle de HRMAPS. Il ne doit en aucun cas être diffusé à des tiers quels qu´ils soient sans l´autorisation expresse de HRMAPS.</a:t>
            </a:r>
            <a:endParaRPr sz="800" b="0" i="0" u="none" strike="noStrike" cap="none">
              <a:solidFill>
                <a:schemeClr val="dk1"/>
              </a:solidFill>
              <a:latin typeface="Arial"/>
              <a:ea typeface="Arial"/>
              <a:cs typeface="Arial"/>
              <a:sym typeface="Arial"/>
            </a:endParaRPr>
          </a:p>
        </p:txBody>
      </p:sp>
      <p:pic>
        <p:nvPicPr>
          <p:cNvPr id="17" name="Google Shape;17;p35" descr="Une image contenant dessin, signe&#10;&#10;Description générée automatiquemen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08302" y="1631140"/>
            <a:ext cx="2346698" cy="966629"/>
          </a:xfrm>
          <a:prstGeom prst="rect">
            <a:avLst/>
          </a:prstGeom>
          <a:noFill/>
          <a:ln>
            <a:noFill/>
          </a:ln>
        </p:spPr>
      </p:pic>
      <p:sp>
        <p:nvSpPr>
          <p:cNvPr id="18" name="Google Shape;18;p35"/>
          <p:cNvSpPr txBox="1">
            <a:spLocks noGrp="1"/>
          </p:cNvSpPr>
          <p:nvPr>
            <p:ph type="title"/>
          </p:nvPr>
        </p:nvSpPr>
        <p:spPr>
          <a:xfrm>
            <a:off x="1474273" y="3901297"/>
            <a:ext cx="4111085" cy="132556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9" name="Google Shape;10;p34">
            <a:extLst>
              <a:ext uri="{FF2B5EF4-FFF2-40B4-BE49-F238E27FC236}">
                <a16:creationId xmlns:a16="http://schemas.microsoft.com/office/drawing/2014/main" id="{689654B7-D406-4476-3C51-698B8BC5CCA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7999"/>
          </a:xfrm>
          <a:prstGeom prst="rect">
            <a:avLst/>
          </a:prstGeom>
          <a:noFill/>
          <a:ln>
            <a:noFill/>
          </a:ln>
        </p:spPr>
      </p:pic>
      <p:grpSp>
        <p:nvGrpSpPr>
          <p:cNvPr id="2" name="Groupe 1">
            <a:extLst>
              <a:ext uri="{FF2B5EF4-FFF2-40B4-BE49-F238E27FC236}">
                <a16:creationId xmlns:a16="http://schemas.microsoft.com/office/drawing/2014/main" id="{C13EE6C0-FABE-3D7C-98D9-35882C28AE59}"/>
              </a:ext>
            </a:extLst>
          </p:cNvPr>
          <p:cNvGrpSpPr/>
          <p:nvPr userDrawn="1"/>
        </p:nvGrpSpPr>
        <p:grpSpPr>
          <a:xfrm>
            <a:off x="-40" y="5891821"/>
            <a:ext cx="12192020" cy="1198170"/>
            <a:chOff x="-40" y="5891821"/>
            <a:chExt cx="12192020" cy="1198170"/>
          </a:xfrm>
        </p:grpSpPr>
        <p:sp>
          <p:nvSpPr>
            <p:cNvPr id="3" name="Rectangle 3">
              <a:extLst>
                <a:ext uri="{FF2B5EF4-FFF2-40B4-BE49-F238E27FC236}">
                  <a16:creationId xmlns:a16="http://schemas.microsoft.com/office/drawing/2014/main" id="{F9896FB7-8043-88D6-EBDC-37274E9C6F16}"/>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13">
              <a:extLst>
                <a:ext uri="{FF2B5EF4-FFF2-40B4-BE49-F238E27FC236}">
                  <a16:creationId xmlns:a16="http://schemas.microsoft.com/office/drawing/2014/main" id="{0A37680D-5D99-0A3D-FE54-34E2937D0CD3}"/>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A77E4205-6622-DDE2-D56A-8241DF849257}"/>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Espace réservé du texte 5">
              <a:extLst>
                <a:ext uri="{FF2B5EF4-FFF2-40B4-BE49-F238E27FC236}">
                  <a16:creationId xmlns:a16="http://schemas.microsoft.com/office/drawing/2014/main" id="{3644F2C4-60A9-2CA0-0879-5A16BB2D3F7F}"/>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17" name="Graphique 16">
              <a:extLst>
                <a:ext uri="{FF2B5EF4-FFF2-40B4-BE49-F238E27FC236}">
                  <a16:creationId xmlns:a16="http://schemas.microsoft.com/office/drawing/2014/main" id="{FFD56603-AB44-2CA6-550B-9F6DF39CF41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6904" y="5960967"/>
              <a:ext cx="770826" cy="770826"/>
            </a:xfrm>
            <a:prstGeom prst="rect">
              <a:avLst/>
            </a:prstGeom>
          </p:spPr>
        </p:pic>
      </p:grpSp>
      <p:sp>
        <p:nvSpPr>
          <p:cNvPr id="18" name="Google Shape;12;p34">
            <a:extLst>
              <a:ext uri="{FF2B5EF4-FFF2-40B4-BE49-F238E27FC236}">
                <a16:creationId xmlns:a16="http://schemas.microsoft.com/office/drawing/2014/main" id="{FCC9E6AA-4891-C208-84D5-A7F0757DCD9F}"/>
              </a:ext>
            </a:extLst>
          </p:cNvPr>
          <p:cNvSpPr txBox="1">
            <a:spLocks/>
          </p:cNvSpPr>
          <p:nvPr userDrawn="1"/>
        </p:nvSpPr>
        <p:spPr>
          <a:xfrm>
            <a:off x="11539407" y="6477444"/>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40126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89DDD-7401-F9DB-37D4-4B0B397770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F88A472-3092-3592-9DCE-32F228CD988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AC5226-18DE-C79F-BFE1-DA7F045C5F26}"/>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5" name="Espace réservé du pied de page 4">
            <a:extLst>
              <a:ext uri="{FF2B5EF4-FFF2-40B4-BE49-F238E27FC236}">
                <a16:creationId xmlns:a16="http://schemas.microsoft.com/office/drawing/2014/main" id="{5D3D17CD-82D5-5591-DF7D-85659D210E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EE2EA6-71D2-33BB-B7E9-173C0F82B565}"/>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757925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222A4-BDB1-BD29-A47F-33855860036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372B2A8-D74B-6FA9-A980-6EDD39769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BD69ED3-424A-9137-012B-D33F2FD3FB09}"/>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5" name="Espace réservé du pied de page 4">
            <a:extLst>
              <a:ext uri="{FF2B5EF4-FFF2-40B4-BE49-F238E27FC236}">
                <a16:creationId xmlns:a16="http://schemas.microsoft.com/office/drawing/2014/main" id="{A40431BA-4523-7C23-CA32-948621869E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965BE8-C5C3-18C9-BA0A-ABED7BC4FE67}"/>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311217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B31802-AE84-EBB5-3DDD-994CA72E09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D01262-1C2C-78E4-7A99-0CDCD7A8030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8038551-27ED-C2E3-5922-475DCEA1EFE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ADDBAC2-6E14-4B77-D647-727E0406283C}"/>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6" name="Espace réservé du pied de page 5">
            <a:extLst>
              <a:ext uri="{FF2B5EF4-FFF2-40B4-BE49-F238E27FC236}">
                <a16:creationId xmlns:a16="http://schemas.microsoft.com/office/drawing/2014/main" id="{8AE7B96C-BC9C-C18E-004B-6463722291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B3724A-1804-38D8-006F-205572B27F5C}"/>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90545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7BBF9B-DF70-6BAF-5A82-919AB68D51D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E1D7085-0683-EE68-628D-F03178B3BE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35E742-794B-AA74-657D-EECABBD4EC4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D8D2CC4-C3DE-C0F6-337C-9A7F15390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9215C00-C574-B6E7-E791-D450570A69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87CB141-272D-AF60-BBBB-0A3A1190B576}"/>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8" name="Espace réservé du pied de page 7">
            <a:extLst>
              <a:ext uri="{FF2B5EF4-FFF2-40B4-BE49-F238E27FC236}">
                <a16:creationId xmlns:a16="http://schemas.microsoft.com/office/drawing/2014/main" id="{69B9750D-76F9-8F65-7FF0-7D6B773CF4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F7E6239-4AD3-BD5E-A924-5650F0497D5A}"/>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2680107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ABE92-1028-DC8D-307D-227EA9C51DC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11C5FC9-F9B4-FB70-29F3-200BE6BDD011}"/>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4" name="Espace réservé du pied de page 3">
            <a:extLst>
              <a:ext uri="{FF2B5EF4-FFF2-40B4-BE49-F238E27FC236}">
                <a16:creationId xmlns:a16="http://schemas.microsoft.com/office/drawing/2014/main" id="{758CEC14-9480-BA5D-A403-1C2B17DED69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BEA7999-C33A-4E13-73D8-246B7D5318F0}"/>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901137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548285-802F-E6F6-61CD-BC8DBBB64A9E}"/>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3" name="Espace réservé du pied de page 2">
            <a:extLst>
              <a:ext uri="{FF2B5EF4-FFF2-40B4-BE49-F238E27FC236}">
                <a16:creationId xmlns:a16="http://schemas.microsoft.com/office/drawing/2014/main" id="{00B7B0C6-D915-4C03-E02B-909B385CACE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2135B72-8D66-77A6-3040-776F5A34526F}"/>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33156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87E01-D25D-C9B6-C125-5BCAC5668D0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3268A17-0CB6-F960-FA2A-F66A62A9FE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2341434-51AA-0102-1B1E-76989E471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E7E8EB-3FEF-DF5A-E40A-DE658EAEE978}"/>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6" name="Espace réservé du pied de page 5">
            <a:extLst>
              <a:ext uri="{FF2B5EF4-FFF2-40B4-BE49-F238E27FC236}">
                <a16:creationId xmlns:a16="http://schemas.microsoft.com/office/drawing/2014/main" id="{71E06435-F98B-4329-BED4-15D2103470F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03D20E-C228-75CE-2A24-36DFE5352244}"/>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26759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A16F2-9565-420B-9D84-20429EFBF28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32FD33-D7E7-CFA3-A3F2-7EC07DD66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026C18A-D05D-27B9-025F-C7992C0C8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0DC86B8-CA04-1574-68F3-878E3D3935A1}"/>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6" name="Espace réservé du pied de page 5">
            <a:extLst>
              <a:ext uri="{FF2B5EF4-FFF2-40B4-BE49-F238E27FC236}">
                <a16:creationId xmlns:a16="http://schemas.microsoft.com/office/drawing/2014/main" id="{93ADD915-767C-D4F6-2EC0-AC4EE630D9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A54C4A-78BE-9D80-E3D2-2926B7CBB24B}"/>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411923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81ECEC-18D7-4F56-7C1A-E091F298B95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6B69FAE-C23C-816A-8A99-492C1C86A5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0CD351-5155-32DD-60DE-3D75E3A187F2}"/>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5" name="Espace réservé du pied de page 4">
            <a:extLst>
              <a:ext uri="{FF2B5EF4-FFF2-40B4-BE49-F238E27FC236}">
                <a16:creationId xmlns:a16="http://schemas.microsoft.com/office/drawing/2014/main" id="{F42A8DDE-2FEE-62D7-096C-568CC887E3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522A2C-1E9E-191E-BCBE-19DEFED34D87}"/>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38937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ns titres">
  <p:cSld name="2_sans titres">
    <p:spTree>
      <p:nvGrpSpPr>
        <p:cNvPr id="1" name="Shape 25"/>
        <p:cNvGrpSpPr/>
        <p:nvPr/>
      </p:nvGrpSpPr>
      <p:grpSpPr>
        <a:xfrm>
          <a:off x="0" y="0"/>
          <a:ext cx="0" cy="0"/>
          <a:chOff x="0" y="0"/>
          <a:chExt cx="0" cy="0"/>
        </a:xfrm>
      </p:grpSpPr>
      <p:sp>
        <p:nvSpPr>
          <p:cNvPr id="26" name="Google Shape;26;p37"/>
          <p:cNvSpPr txBox="1">
            <a:spLocks noGrp="1"/>
          </p:cNvSpPr>
          <p:nvPr>
            <p:ph type="sldNum" idx="12"/>
          </p:nvPr>
        </p:nvSpPr>
        <p:spPr>
          <a:xfrm>
            <a:off x="11539407" y="6369288"/>
            <a:ext cx="468071" cy="30286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sp>
        <p:nvSpPr>
          <p:cNvPr id="27" name="Google Shape;27;p37"/>
          <p:cNvSpPr txBox="1">
            <a:spLocks noGrp="1"/>
          </p:cNvSpPr>
          <p:nvPr>
            <p:ph type="title"/>
          </p:nvPr>
        </p:nvSpPr>
        <p:spPr>
          <a:xfrm>
            <a:off x="845127" y="591781"/>
            <a:ext cx="10515600" cy="5831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E34F5C6-F5F7-68A1-2249-359B083A059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6DAE9FF-1B66-0D63-AC97-EA891C1FC65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F05DE2-FDD6-B2FF-B582-EAA004F936FE}"/>
              </a:ext>
            </a:extLst>
          </p:cNvPr>
          <p:cNvSpPr>
            <a:spLocks noGrp="1"/>
          </p:cNvSpPr>
          <p:nvPr>
            <p:ph type="dt" sz="half" idx="10"/>
          </p:nvPr>
        </p:nvSpPr>
        <p:spPr/>
        <p:txBody>
          <a:bodyPr/>
          <a:lstStyle/>
          <a:p>
            <a:fld id="{D4494DC1-1150-42D2-8149-0037E9B0F52F}" type="datetimeFigureOut">
              <a:rPr lang="fr-FR" smtClean="0"/>
              <a:t>26/02/2024</a:t>
            </a:fld>
            <a:endParaRPr lang="fr-FR"/>
          </a:p>
        </p:txBody>
      </p:sp>
      <p:sp>
        <p:nvSpPr>
          <p:cNvPr id="5" name="Espace réservé du pied de page 4">
            <a:extLst>
              <a:ext uri="{FF2B5EF4-FFF2-40B4-BE49-F238E27FC236}">
                <a16:creationId xmlns:a16="http://schemas.microsoft.com/office/drawing/2014/main" id="{FEF6F0FF-FC07-AAAC-74AA-6BC4949A19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7F7818-984F-CD65-794A-8BE16F4F386E}"/>
              </a:ext>
            </a:extLst>
          </p:cNvPr>
          <p:cNvSpPr>
            <a:spLocks noGrp="1"/>
          </p:cNvSpPr>
          <p:nvPr>
            <p:ph type="sldNum" sz="quarter" idx="12"/>
          </p:nvPr>
        </p:nvSpPr>
        <p:spPr/>
        <p:txBody>
          <a:bodyPr/>
          <a:lstStyle/>
          <a:p>
            <a:fld id="{37F9FD3A-B4CD-475D-9E2D-00423577019B}" type="slidenum">
              <a:rPr lang="fr-FR" smtClean="0"/>
              <a:t>‹#›</a:t>
            </a:fld>
            <a:endParaRPr lang="fr-FR"/>
          </a:p>
        </p:txBody>
      </p:sp>
    </p:spTree>
    <p:extLst>
      <p:ext uri="{BB962C8B-B14F-4D97-AF65-F5344CB8AC3E}">
        <p14:creationId xmlns:p14="http://schemas.microsoft.com/office/powerpoint/2010/main" val="180393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ans titres" preserve="1">
  <p:cSld name="sans titres">
    <p:spTree>
      <p:nvGrpSpPr>
        <p:cNvPr id="1" name="Shape 25"/>
        <p:cNvGrpSpPr/>
        <p:nvPr/>
      </p:nvGrpSpPr>
      <p:grpSpPr>
        <a:xfrm>
          <a:off x="0" y="0"/>
          <a:ext cx="0" cy="0"/>
          <a:chOff x="0" y="0"/>
          <a:chExt cx="0" cy="0"/>
        </a:xfrm>
      </p:grpSpPr>
      <p:sp>
        <p:nvSpPr>
          <p:cNvPr id="26" name="Google Shape;26;p37"/>
          <p:cNvSpPr txBox="1">
            <a:spLocks noGrp="1"/>
          </p:cNvSpPr>
          <p:nvPr>
            <p:ph type="sldNum" idx="12"/>
          </p:nvPr>
        </p:nvSpPr>
        <p:spPr>
          <a:xfrm>
            <a:off x="11539407" y="6369288"/>
            <a:ext cx="468071" cy="30286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sp>
        <p:nvSpPr>
          <p:cNvPr id="27" name="Google Shape;27;p37"/>
          <p:cNvSpPr txBox="1">
            <a:spLocks noGrp="1"/>
          </p:cNvSpPr>
          <p:nvPr>
            <p:ph type="title"/>
          </p:nvPr>
        </p:nvSpPr>
        <p:spPr>
          <a:xfrm>
            <a:off x="845127" y="591781"/>
            <a:ext cx="10515600" cy="5831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2801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Disposition personnalisée">
  <p:cSld name="5_Disposition personnalisée">
    <p:spTree>
      <p:nvGrpSpPr>
        <p:cNvPr id="1" name="Shape 40"/>
        <p:cNvGrpSpPr/>
        <p:nvPr/>
      </p:nvGrpSpPr>
      <p:grpSpPr>
        <a:xfrm>
          <a:off x="0" y="0"/>
          <a:ext cx="0" cy="0"/>
          <a:chOff x="0" y="0"/>
          <a:chExt cx="0" cy="0"/>
        </a:xfrm>
      </p:grpSpPr>
      <p:sp>
        <p:nvSpPr>
          <p:cNvPr id="41" name="Google Shape;41;p39"/>
          <p:cNvSpPr txBox="1">
            <a:spLocks noGrp="1"/>
          </p:cNvSpPr>
          <p:nvPr>
            <p:ph type="sldNum" idx="12"/>
          </p:nvPr>
        </p:nvSpPr>
        <p:spPr>
          <a:xfrm>
            <a:off x="11539407" y="6369288"/>
            <a:ext cx="468071" cy="30286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sp>
        <p:nvSpPr>
          <p:cNvPr id="42" name="Google Shape;42;p39"/>
          <p:cNvSpPr/>
          <p:nvPr/>
        </p:nvSpPr>
        <p:spPr>
          <a:xfrm>
            <a:off x="0" y="0"/>
            <a:ext cx="12191999" cy="6858001"/>
          </a:xfrm>
          <a:prstGeom prst="rect">
            <a:avLst/>
          </a:prstGeom>
          <a:solidFill>
            <a:srgbClr val="BE17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39"/>
          <p:cNvSpPr txBox="1">
            <a:spLocks noGrp="1"/>
          </p:cNvSpPr>
          <p:nvPr>
            <p:ph type="title"/>
          </p:nvPr>
        </p:nvSpPr>
        <p:spPr>
          <a:xfrm>
            <a:off x="795474" y="2869009"/>
            <a:ext cx="7137146" cy="6627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subTitle" idx="1"/>
          </p:nvPr>
        </p:nvSpPr>
        <p:spPr>
          <a:xfrm>
            <a:off x="795474" y="1925816"/>
            <a:ext cx="10977968" cy="7874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45" name="Google Shape;45;p39"/>
          <p:cNvCxnSpPr/>
          <p:nvPr/>
        </p:nvCxnSpPr>
        <p:spPr>
          <a:xfrm>
            <a:off x="676237" y="1828800"/>
            <a:ext cx="0" cy="909816"/>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HRMAPS">
  <p:cSld name="Slide HRMAPS">
    <p:spTree>
      <p:nvGrpSpPr>
        <p:cNvPr id="1" name="Shape 52"/>
        <p:cNvGrpSpPr/>
        <p:nvPr/>
      </p:nvGrpSpPr>
      <p:grpSpPr>
        <a:xfrm>
          <a:off x="0" y="0"/>
          <a:ext cx="0" cy="0"/>
          <a:chOff x="0" y="0"/>
          <a:chExt cx="0" cy="0"/>
        </a:xfrm>
      </p:grpSpPr>
      <p:grpSp>
        <p:nvGrpSpPr>
          <p:cNvPr id="53" name="Google Shape;53;p48"/>
          <p:cNvGrpSpPr/>
          <p:nvPr/>
        </p:nvGrpSpPr>
        <p:grpSpPr>
          <a:xfrm>
            <a:off x="7620293" y="1514241"/>
            <a:ext cx="7232963" cy="7679959"/>
            <a:chOff x="7620293" y="1514241"/>
            <a:chExt cx="7232963" cy="7679959"/>
          </a:xfrm>
        </p:grpSpPr>
        <p:grpSp>
          <p:nvGrpSpPr>
            <p:cNvPr id="54" name="Google Shape;54;p48"/>
            <p:cNvGrpSpPr/>
            <p:nvPr/>
          </p:nvGrpSpPr>
          <p:grpSpPr>
            <a:xfrm>
              <a:off x="7620293" y="1938447"/>
              <a:ext cx="7232963" cy="7255752"/>
              <a:chOff x="1484367" y="635810"/>
              <a:chExt cx="10604088" cy="10637499"/>
            </a:xfrm>
          </p:grpSpPr>
          <p:sp>
            <p:nvSpPr>
              <p:cNvPr id="55" name="Google Shape;55;p48"/>
              <p:cNvSpPr/>
              <p:nvPr/>
            </p:nvSpPr>
            <p:spPr>
              <a:xfrm rot="2675808">
                <a:off x="2705550" y="2565068"/>
                <a:ext cx="8161722" cy="6825692"/>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6" name="Google Shape;56;p48"/>
              <p:cNvSpPr/>
              <p:nvPr/>
            </p:nvSpPr>
            <p:spPr>
              <a:xfrm rot="2700000">
                <a:off x="3409153" y="412591"/>
                <a:ext cx="1845413" cy="59794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grpSp>
        <p:sp>
          <p:nvSpPr>
            <p:cNvPr id="57" name="Google Shape;57;p48"/>
            <p:cNvSpPr txBox="1"/>
            <p:nvPr/>
          </p:nvSpPr>
          <p:spPr>
            <a:xfrm>
              <a:off x="7846427" y="4798434"/>
              <a:ext cx="180763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Arial"/>
                  <a:ea typeface="Arial"/>
                  <a:cs typeface="Arial"/>
                  <a:sym typeface="Arial"/>
                </a:rPr>
                <a:t>SAAS</a:t>
              </a:r>
              <a:endParaRPr sz="1400" b="0" i="0" u="none" strike="noStrike" cap="none">
                <a:solidFill>
                  <a:srgbClr val="000000"/>
                </a:solidFill>
                <a:latin typeface="Arial"/>
                <a:ea typeface="Arial"/>
                <a:cs typeface="Arial"/>
                <a:sym typeface="Arial"/>
              </a:endParaRPr>
            </a:p>
          </p:txBody>
        </p:sp>
        <p:sp>
          <p:nvSpPr>
            <p:cNvPr id="58" name="Google Shape;58;p48"/>
            <p:cNvSpPr txBox="1"/>
            <p:nvPr/>
          </p:nvSpPr>
          <p:spPr>
            <a:xfrm rot="-5400000">
              <a:off x="8797798" y="4450692"/>
              <a:ext cx="530352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Arial"/>
                  <a:ea typeface="Arial"/>
                  <a:cs typeface="Arial"/>
                  <a:sym typeface="Arial"/>
                </a:rPr>
                <a:t>COMPLET MODULAIRE</a:t>
              </a:r>
              <a:endParaRPr sz="1400" b="0" i="0" u="none" strike="noStrike" cap="none">
                <a:solidFill>
                  <a:srgbClr val="000000"/>
                </a:solidFill>
                <a:latin typeface="Arial"/>
                <a:ea typeface="Arial"/>
                <a:cs typeface="Arial"/>
                <a:sym typeface="Arial"/>
              </a:endParaRPr>
            </a:p>
          </p:txBody>
        </p:sp>
        <p:sp>
          <p:nvSpPr>
            <p:cNvPr id="59" name="Google Shape;59;p48"/>
            <p:cNvSpPr txBox="1"/>
            <p:nvPr/>
          </p:nvSpPr>
          <p:spPr>
            <a:xfrm>
              <a:off x="9187590" y="5007430"/>
              <a:ext cx="255857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fr-FR" sz="5400" b="0" i="0" u="none" strike="noStrike" cap="none">
                  <a:solidFill>
                    <a:schemeClr val="dk1"/>
                  </a:solidFill>
                  <a:latin typeface="Arial"/>
                  <a:ea typeface="Arial"/>
                  <a:cs typeface="Arial"/>
                  <a:sym typeface="Arial"/>
                </a:rPr>
                <a:t>SIRH</a:t>
              </a:r>
              <a:endParaRPr sz="1400" b="0" i="0" u="none" strike="noStrike" cap="none">
                <a:solidFill>
                  <a:srgbClr val="000000"/>
                </a:solidFill>
                <a:latin typeface="Arial"/>
                <a:ea typeface="Arial"/>
                <a:cs typeface="Arial"/>
                <a:sym typeface="Arial"/>
              </a:endParaRPr>
            </a:p>
          </p:txBody>
        </p:sp>
        <p:sp>
          <p:nvSpPr>
            <p:cNvPr id="60" name="Google Shape;60;p48"/>
            <p:cNvSpPr txBox="1"/>
            <p:nvPr/>
          </p:nvSpPr>
          <p:spPr>
            <a:xfrm>
              <a:off x="9494966" y="4834437"/>
              <a:ext cx="17482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dk1"/>
                  </a:solidFill>
                  <a:latin typeface="Arial"/>
                  <a:ea typeface="Arial"/>
                  <a:cs typeface="Arial"/>
                  <a:sym typeface="Arial"/>
                </a:rPr>
                <a:t>CONVIVIAL</a:t>
              </a:r>
              <a:endParaRPr sz="1400" b="0" i="0" u="none" strike="noStrike" cap="none">
                <a:solidFill>
                  <a:srgbClr val="000000"/>
                </a:solidFill>
                <a:latin typeface="Arial"/>
                <a:ea typeface="Arial"/>
                <a:cs typeface="Arial"/>
                <a:sym typeface="Arial"/>
              </a:endParaRPr>
            </a:p>
          </p:txBody>
        </p:sp>
        <p:sp>
          <p:nvSpPr>
            <p:cNvPr id="61" name="Google Shape;61;p48"/>
            <p:cNvSpPr txBox="1"/>
            <p:nvPr/>
          </p:nvSpPr>
          <p:spPr>
            <a:xfrm>
              <a:off x="8932756" y="5752380"/>
              <a:ext cx="307536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dk1"/>
                  </a:solidFill>
                  <a:latin typeface="Arial"/>
                  <a:ea typeface="Arial"/>
                  <a:cs typeface="Arial"/>
                  <a:sym typeface="Arial"/>
                </a:rPr>
                <a:t>PERFORMANT</a:t>
              </a:r>
              <a:endParaRPr sz="1400" b="0" i="0" u="none" strike="noStrike" cap="none">
                <a:solidFill>
                  <a:srgbClr val="000000"/>
                </a:solidFill>
                <a:latin typeface="Arial"/>
                <a:ea typeface="Arial"/>
                <a:cs typeface="Arial"/>
                <a:sym typeface="Arial"/>
              </a:endParaRPr>
            </a:p>
          </p:txBody>
        </p:sp>
        <p:sp>
          <p:nvSpPr>
            <p:cNvPr id="62" name="Google Shape;62;p48"/>
            <p:cNvSpPr txBox="1"/>
            <p:nvPr/>
          </p:nvSpPr>
          <p:spPr>
            <a:xfrm rot="-5400000">
              <a:off x="8753917" y="3653263"/>
              <a:ext cx="464737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dk1"/>
                  </a:solidFill>
                  <a:latin typeface="Arial"/>
                  <a:ea typeface="Arial"/>
                  <a:cs typeface="Arial"/>
                  <a:sym typeface="Arial"/>
                </a:rPr>
                <a:t>PROFESSIONNALISME</a:t>
              </a:r>
              <a:endParaRPr sz="1400" b="0" i="0" u="none" strike="noStrike" cap="none">
                <a:solidFill>
                  <a:srgbClr val="000000"/>
                </a:solidFill>
                <a:latin typeface="Arial"/>
                <a:ea typeface="Arial"/>
                <a:cs typeface="Arial"/>
                <a:sym typeface="Arial"/>
              </a:endParaRPr>
            </a:p>
          </p:txBody>
        </p:sp>
        <p:sp>
          <p:nvSpPr>
            <p:cNvPr id="63" name="Google Shape;63;p48"/>
            <p:cNvSpPr txBox="1"/>
            <p:nvPr/>
          </p:nvSpPr>
          <p:spPr>
            <a:xfrm>
              <a:off x="7879709" y="4405847"/>
              <a:ext cx="37800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dk1"/>
                  </a:solidFill>
                  <a:latin typeface="Arial"/>
                  <a:ea typeface="Arial"/>
                  <a:cs typeface="Arial"/>
                  <a:sym typeface="Arial"/>
                </a:rPr>
                <a:t>COMPÉTENCES</a:t>
              </a:r>
              <a:endParaRPr sz="2000" b="1" i="0" u="none" strike="noStrike" cap="none">
                <a:solidFill>
                  <a:schemeClr val="dk1"/>
                </a:solidFill>
                <a:latin typeface="Arial"/>
                <a:ea typeface="Arial"/>
                <a:cs typeface="Arial"/>
                <a:sym typeface="Arial"/>
              </a:endParaRPr>
            </a:p>
          </p:txBody>
        </p:sp>
        <p:sp>
          <p:nvSpPr>
            <p:cNvPr id="64" name="Google Shape;64;p48"/>
            <p:cNvSpPr txBox="1"/>
            <p:nvPr/>
          </p:nvSpPr>
          <p:spPr>
            <a:xfrm rot="-5400000">
              <a:off x="6609070" y="3438916"/>
              <a:ext cx="357253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Arial"/>
                  <a:ea typeface="Arial"/>
                  <a:cs typeface="Arial"/>
                  <a:sym typeface="Arial"/>
                </a:rPr>
                <a:t>QUALITÉ</a:t>
              </a:r>
              <a:endParaRPr sz="1400" b="0" i="0" u="none" strike="noStrike" cap="none">
                <a:solidFill>
                  <a:srgbClr val="000000"/>
                </a:solidFill>
                <a:latin typeface="Arial"/>
                <a:ea typeface="Arial"/>
                <a:cs typeface="Arial"/>
                <a:sym typeface="Arial"/>
              </a:endParaRPr>
            </a:p>
          </p:txBody>
        </p:sp>
        <p:sp>
          <p:nvSpPr>
            <p:cNvPr id="65" name="Google Shape;65;p48"/>
            <p:cNvSpPr txBox="1"/>
            <p:nvPr/>
          </p:nvSpPr>
          <p:spPr>
            <a:xfrm>
              <a:off x="7875091" y="4127785"/>
              <a:ext cx="208816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dk1"/>
                  </a:solidFill>
                  <a:latin typeface="Arial"/>
                  <a:ea typeface="Arial"/>
                  <a:cs typeface="Arial"/>
                  <a:sym typeface="Arial"/>
                </a:rPr>
                <a:t>SOLUTION</a:t>
              </a:r>
              <a:endParaRPr sz="1400" b="0" i="0" u="none" strike="noStrike" cap="none">
                <a:solidFill>
                  <a:srgbClr val="000000"/>
                </a:solidFill>
                <a:latin typeface="Arial"/>
                <a:ea typeface="Arial"/>
                <a:cs typeface="Arial"/>
                <a:sym typeface="Arial"/>
              </a:endParaRPr>
            </a:p>
          </p:txBody>
        </p:sp>
        <p:sp>
          <p:nvSpPr>
            <p:cNvPr id="66" name="Google Shape;66;p48"/>
            <p:cNvSpPr txBox="1"/>
            <p:nvPr/>
          </p:nvSpPr>
          <p:spPr>
            <a:xfrm>
              <a:off x="8675784" y="3641444"/>
              <a:ext cx="269176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Arial"/>
                  <a:ea typeface="Arial"/>
                  <a:cs typeface="Arial"/>
                  <a:sym typeface="Arial"/>
                </a:rPr>
                <a:t>EXPERTISE</a:t>
              </a:r>
              <a:endParaRPr sz="2000" b="0" i="0" u="none" strike="noStrike" cap="none">
                <a:solidFill>
                  <a:schemeClr val="dk1"/>
                </a:solidFill>
                <a:latin typeface="Arial"/>
                <a:ea typeface="Arial"/>
                <a:cs typeface="Arial"/>
                <a:sym typeface="Arial"/>
              </a:endParaRPr>
            </a:p>
          </p:txBody>
        </p:sp>
        <p:sp>
          <p:nvSpPr>
            <p:cNvPr id="67" name="Google Shape;67;p48"/>
            <p:cNvSpPr txBox="1"/>
            <p:nvPr/>
          </p:nvSpPr>
          <p:spPr>
            <a:xfrm>
              <a:off x="9177077" y="4081849"/>
              <a:ext cx="2227003"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fr-FR" sz="1100" b="1" i="0" u="none" strike="noStrike" cap="none">
                  <a:solidFill>
                    <a:schemeClr val="dk1"/>
                  </a:solidFill>
                  <a:latin typeface="Arial"/>
                  <a:ea typeface="Arial"/>
                  <a:cs typeface="Arial"/>
                  <a:sym typeface="Arial"/>
                </a:rPr>
                <a:t>ESPRIT D’ÉQUIPE</a:t>
              </a:r>
              <a:endParaRPr sz="1050" b="1" i="0" u="none" strike="noStrike" cap="none">
                <a:solidFill>
                  <a:schemeClr val="dk1"/>
                </a:solidFill>
                <a:latin typeface="Arial"/>
                <a:ea typeface="Arial"/>
                <a:cs typeface="Arial"/>
                <a:sym typeface="Arial"/>
              </a:endParaRPr>
            </a:p>
          </p:txBody>
        </p:sp>
        <p:sp>
          <p:nvSpPr>
            <p:cNvPr id="68" name="Google Shape;68;p48"/>
            <p:cNvSpPr txBox="1"/>
            <p:nvPr/>
          </p:nvSpPr>
          <p:spPr>
            <a:xfrm>
              <a:off x="7636870" y="3389909"/>
              <a:ext cx="352974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chemeClr val="dk1"/>
                  </a:solidFill>
                  <a:latin typeface="Arial"/>
                  <a:ea typeface="Arial"/>
                  <a:cs typeface="Arial"/>
                  <a:sym typeface="Arial"/>
                </a:rPr>
                <a:t>DÉVELOPPEMENT</a:t>
              </a:r>
              <a:endParaRPr sz="1200" b="1" i="0" u="none" strike="noStrike" cap="none">
                <a:solidFill>
                  <a:schemeClr val="dk1"/>
                </a:solidFill>
                <a:latin typeface="Arial"/>
                <a:ea typeface="Arial"/>
                <a:cs typeface="Arial"/>
                <a:sym typeface="Arial"/>
              </a:endParaRPr>
            </a:p>
          </p:txBody>
        </p:sp>
        <p:sp>
          <p:nvSpPr>
            <p:cNvPr id="69" name="Google Shape;69;p48"/>
            <p:cNvSpPr txBox="1"/>
            <p:nvPr/>
          </p:nvSpPr>
          <p:spPr>
            <a:xfrm>
              <a:off x="8215645" y="3044688"/>
              <a:ext cx="352974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Arial"/>
                  <a:ea typeface="Arial"/>
                  <a:cs typeface="Arial"/>
                  <a:sym typeface="Arial"/>
                </a:rPr>
                <a:t>INNOVATION</a:t>
              </a:r>
              <a:endParaRPr sz="1800" b="1" i="0" u="none" strike="noStrike" cap="none">
                <a:solidFill>
                  <a:schemeClr val="dk1"/>
                </a:solidFill>
                <a:latin typeface="Arial"/>
                <a:ea typeface="Arial"/>
                <a:cs typeface="Arial"/>
                <a:sym typeface="Arial"/>
              </a:endParaRPr>
            </a:p>
          </p:txBody>
        </p:sp>
      </p:grpSp>
      <p:sp>
        <p:nvSpPr>
          <p:cNvPr id="70" name="Google Shape;70;p48"/>
          <p:cNvSpPr txBox="1"/>
          <p:nvPr/>
        </p:nvSpPr>
        <p:spPr>
          <a:xfrm>
            <a:off x="11360727" y="540327"/>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8"/>
          <p:cNvSpPr txBox="1">
            <a:spLocks noGrp="1"/>
          </p:cNvSpPr>
          <p:nvPr>
            <p:ph type="body" idx="1"/>
          </p:nvPr>
        </p:nvSpPr>
        <p:spPr>
          <a:xfrm>
            <a:off x="664407" y="1543050"/>
            <a:ext cx="9848850" cy="44719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48"/>
          <p:cNvSpPr txBox="1">
            <a:spLocks noGrp="1"/>
          </p:cNvSpPr>
          <p:nvPr>
            <p:ph type="sldNum" idx="12"/>
          </p:nvPr>
        </p:nvSpPr>
        <p:spPr>
          <a:xfrm>
            <a:off x="11479218" y="6317673"/>
            <a:ext cx="590716"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cxnSp>
        <p:nvCxnSpPr>
          <p:cNvPr id="73" name="Google Shape;73;p48"/>
          <p:cNvCxnSpPr/>
          <p:nvPr/>
        </p:nvCxnSpPr>
        <p:spPr>
          <a:xfrm>
            <a:off x="676237" y="591780"/>
            <a:ext cx="0" cy="583156"/>
          </a:xfrm>
          <a:prstGeom prst="straightConnector1">
            <a:avLst/>
          </a:prstGeom>
          <a:noFill/>
          <a:ln w="76200" cap="flat" cmpd="sng">
            <a:solidFill>
              <a:srgbClr val="C00000"/>
            </a:solidFill>
            <a:prstDash val="solid"/>
            <a:miter lim="800000"/>
            <a:headEnd type="none" w="sm" len="sm"/>
            <a:tailEnd type="none" w="sm" len="sm"/>
          </a:ln>
        </p:spPr>
      </p:cxnSp>
      <p:sp>
        <p:nvSpPr>
          <p:cNvPr id="74" name="Google Shape;74;p48"/>
          <p:cNvSpPr txBox="1">
            <a:spLocks noGrp="1"/>
          </p:cNvSpPr>
          <p:nvPr>
            <p:ph type="title"/>
          </p:nvPr>
        </p:nvSpPr>
        <p:spPr>
          <a:xfrm>
            <a:off x="845127" y="591781"/>
            <a:ext cx="10515600" cy="5831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Partenaire">
  <p:cSld name="Slide Partenaire">
    <p:spTree>
      <p:nvGrpSpPr>
        <p:cNvPr id="1" name="Shape 86"/>
        <p:cNvGrpSpPr/>
        <p:nvPr/>
      </p:nvGrpSpPr>
      <p:grpSpPr>
        <a:xfrm>
          <a:off x="0" y="0"/>
          <a:ext cx="0" cy="0"/>
          <a:chOff x="0" y="0"/>
          <a:chExt cx="0" cy="0"/>
        </a:xfrm>
      </p:grpSpPr>
      <p:sp>
        <p:nvSpPr>
          <p:cNvPr id="87" name="Google Shape;87;p50"/>
          <p:cNvSpPr/>
          <p:nvPr/>
        </p:nvSpPr>
        <p:spPr>
          <a:xfrm rot="2260121">
            <a:off x="1065954" y="1502696"/>
            <a:ext cx="1324313" cy="1324313"/>
          </a:xfrm>
          <a:prstGeom prst="rect">
            <a:avLst/>
          </a:prstGeom>
          <a:noFill/>
          <a:ln w="28575" cap="flat" cmpd="sng">
            <a:solidFill>
              <a:srgbClr val="BE17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50"/>
          <p:cNvSpPr txBox="1"/>
          <p:nvPr/>
        </p:nvSpPr>
        <p:spPr>
          <a:xfrm>
            <a:off x="11360727" y="540327"/>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50"/>
          <p:cNvSpPr txBox="1">
            <a:spLocks noGrp="1"/>
          </p:cNvSpPr>
          <p:nvPr>
            <p:ph type="body" idx="1"/>
          </p:nvPr>
        </p:nvSpPr>
        <p:spPr>
          <a:xfrm>
            <a:off x="2992092" y="1810240"/>
            <a:ext cx="7852708" cy="5806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50"/>
          <p:cNvSpPr txBox="1">
            <a:spLocks noGrp="1"/>
          </p:cNvSpPr>
          <p:nvPr>
            <p:ph type="body" idx="2"/>
          </p:nvPr>
        </p:nvSpPr>
        <p:spPr>
          <a:xfrm>
            <a:off x="2992092" y="4580945"/>
            <a:ext cx="7852708" cy="5806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1" name="Google Shape;91;p50"/>
          <p:cNvCxnSpPr/>
          <p:nvPr/>
        </p:nvCxnSpPr>
        <p:spPr>
          <a:xfrm>
            <a:off x="676237" y="591780"/>
            <a:ext cx="0" cy="583156"/>
          </a:xfrm>
          <a:prstGeom prst="straightConnector1">
            <a:avLst/>
          </a:prstGeom>
          <a:noFill/>
          <a:ln w="76200" cap="flat" cmpd="sng">
            <a:solidFill>
              <a:srgbClr val="C00000"/>
            </a:solidFill>
            <a:prstDash val="solid"/>
            <a:miter lim="800000"/>
            <a:headEnd type="none" w="sm" len="sm"/>
            <a:tailEnd type="none" w="sm" len="sm"/>
          </a:ln>
        </p:spPr>
      </p:cxnSp>
      <p:sp>
        <p:nvSpPr>
          <p:cNvPr id="92" name="Google Shape;92;p50"/>
          <p:cNvSpPr/>
          <p:nvPr/>
        </p:nvSpPr>
        <p:spPr>
          <a:xfrm>
            <a:off x="11582109" y="6332751"/>
            <a:ext cx="385311" cy="34016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50"/>
          <p:cNvSpPr txBox="1">
            <a:spLocks noGrp="1"/>
          </p:cNvSpPr>
          <p:nvPr>
            <p:ph type="sldNum" idx="12"/>
          </p:nvPr>
        </p:nvSpPr>
        <p:spPr>
          <a:xfrm>
            <a:off x="11539407" y="6369288"/>
            <a:ext cx="468071" cy="30286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sp>
        <p:nvSpPr>
          <p:cNvPr id="94" name="Google Shape;94;p50"/>
          <p:cNvSpPr txBox="1">
            <a:spLocks noGrp="1"/>
          </p:cNvSpPr>
          <p:nvPr>
            <p:ph type="title"/>
          </p:nvPr>
        </p:nvSpPr>
        <p:spPr>
          <a:xfrm>
            <a:off x="845127" y="591781"/>
            <a:ext cx="10515600" cy="5831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1" name="Google Shape;11;p34">
            <a:extLst>
              <a:ext uri="{FF2B5EF4-FFF2-40B4-BE49-F238E27FC236}">
                <a16:creationId xmlns:a16="http://schemas.microsoft.com/office/drawing/2014/main" id="{0FF5D2A4-C59D-90CA-E2BC-995F95A214BF}"/>
              </a:ext>
            </a:extLst>
          </p:cNvPr>
          <p:cNvSpPr/>
          <p:nvPr userDrawn="1"/>
        </p:nvSpPr>
        <p:spPr>
          <a:xfrm>
            <a:off x="11582109" y="6332751"/>
            <a:ext cx="385311" cy="34016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34">
            <a:extLst>
              <a:ext uri="{FF2B5EF4-FFF2-40B4-BE49-F238E27FC236}">
                <a16:creationId xmlns:a16="http://schemas.microsoft.com/office/drawing/2014/main" id="{F74DD386-CC73-489C-D932-E1D9C7B06EA2}"/>
              </a:ext>
            </a:extLst>
          </p:cNvPr>
          <p:cNvSpPr txBox="1">
            <a:spLocks noGrp="1"/>
          </p:cNvSpPr>
          <p:nvPr>
            <p:ph type="sldNum" idx="12"/>
          </p:nvPr>
        </p:nvSpPr>
        <p:spPr>
          <a:xfrm>
            <a:off x="11539407" y="6369288"/>
            <a:ext cx="468071" cy="302863"/>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238661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ans tit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396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a:p>
        </p:txBody>
      </p:sp>
      <p:sp>
        <p:nvSpPr>
          <p:cNvPr id="4" name="Date Placeholder 3"/>
          <p:cNvSpPr>
            <a:spLocks noGrp="1"/>
          </p:cNvSpPr>
          <p:nvPr>
            <p:ph type="dt" sz="half" idx="10"/>
          </p:nvPr>
        </p:nvSpPr>
        <p:spPr/>
        <p:txBody>
          <a:bodyPr/>
          <a:lstStyle/>
          <a:p>
            <a:fld id="{24E28EE6-4942-E942-8F35-5C3210BF3BCE}" type="datetimeFigureOut">
              <a:rPr lang="fr-FR" smtClean="0"/>
              <a:t>26/02/2024</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72408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0" y="0"/>
            <a:ext cx="12192000" cy="6857999"/>
          </a:xfrm>
          <a:prstGeom prst="rect">
            <a:avLst/>
          </a:prstGeom>
          <a:noFill/>
          <a:ln>
            <a:noFill/>
          </a:ln>
        </p:spPr>
      </p:pic>
      <p:pic>
        <p:nvPicPr>
          <p:cNvPr id="13" name="Google Shape;13;p34" descr="Une image contenant dessin, signe&#10;&#10;Description générée automatiquement"/>
          <p:cNvPicPr preferRelativeResize="0"/>
          <p:nvPr userDrawn="1"/>
        </p:nvPicPr>
        <p:blipFill rotWithShape="1">
          <a:blip r:embed="rId12" cstate="email">
            <a:alphaModFix/>
            <a:extLst>
              <a:ext uri="{28A0092B-C50C-407E-A947-70E740481C1C}">
                <a14:useLocalDpi xmlns:a14="http://schemas.microsoft.com/office/drawing/2010/main"/>
              </a:ext>
            </a:extLst>
          </a:blip>
          <a:srcRect/>
          <a:stretch/>
        </p:blipFill>
        <p:spPr>
          <a:xfrm>
            <a:off x="10931582" y="265744"/>
            <a:ext cx="1075896" cy="443173"/>
          </a:xfrm>
          <a:prstGeom prst="rect">
            <a:avLst/>
          </a:prstGeom>
          <a:noFill/>
          <a:ln>
            <a:noFill/>
          </a:ln>
        </p:spPr>
      </p:pic>
      <p:grpSp>
        <p:nvGrpSpPr>
          <p:cNvPr id="4" name="Groupe 3">
            <a:extLst>
              <a:ext uri="{FF2B5EF4-FFF2-40B4-BE49-F238E27FC236}">
                <a16:creationId xmlns:a16="http://schemas.microsoft.com/office/drawing/2014/main" id="{6378A3CD-BFCB-0631-B930-5DF3FB280B1A}"/>
              </a:ext>
            </a:extLst>
          </p:cNvPr>
          <p:cNvGrpSpPr/>
          <p:nvPr userDrawn="1"/>
        </p:nvGrpSpPr>
        <p:grpSpPr>
          <a:xfrm>
            <a:off x="-40" y="5891821"/>
            <a:ext cx="12192020" cy="1198170"/>
            <a:chOff x="-40" y="5891821"/>
            <a:chExt cx="12192020" cy="1198170"/>
          </a:xfrm>
        </p:grpSpPr>
        <p:sp>
          <p:nvSpPr>
            <p:cNvPr id="7" name="Rectangle 3">
              <a:extLst>
                <a:ext uri="{FF2B5EF4-FFF2-40B4-BE49-F238E27FC236}">
                  <a16:creationId xmlns:a16="http://schemas.microsoft.com/office/drawing/2014/main" id="{1E339210-771B-D92D-F30A-3DE011BA5B64}"/>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8" name="Rectangle 7">
              <a:extLst>
                <a:ext uri="{FF2B5EF4-FFF2-40B4-BE49-F238E27FC236}">
                  <a16:creationId xmlns:a16="http://schemas.microsoft.com/office/drawing/2014/main" id="{B84C6C6A-F673-28E9-2969-7BA84D54FF17}"/>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B1F62DD3-86CF-55E5-0C92-92E52ADA3BB6}"/>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 name="Espace réservé du texte 5">
              <a:extLst>
                <a:ext uri="{FF2B5EF4-FFF2-40B4-BE49-F238E27FC236}">
                  <a16:creationId xmlns:a16="http://schemas.microsoft.com/office/drawing/2014/main" id="{99DD5964-1B10-0275-DD35-A8E6F80062FC}"/>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5" name="Graphique 4">
              <a:extLst>
                <a:ext uri="{FF2B5EF4-FFF2-40B4-BE49-F238E27FC236}">
                  <a16:creationId xmlns:a16="http://schemas.microsoft.com/office/drawing/2014/main" id="{DADBCEF9-AD60-179F-9037-BA1CFD1886E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6904" y="5960967"/>
              <a:ext cx="770826" cy="770826"/>
            </a:xfrm>
            <a:prstGeom prst="rect">
              <a:avLst/>
            </a:prstGeom>
          </p:spPr>
        </p:pic>
      </p:grpSp>
      <p:sp>
        <p:nvSpPr>
          <p:cNvPr id="9" name="Google Shape;12;p34"/>
          <p:cNvSpPr txBox="1">
            <a:spLocks noGrp="1"/>
          </p:cNvSpPr>
          <p:nvPr>
            <p:ph type="sldNum" idx="4"/>
          </p:nvPr>
        </p:nvSpPr>
        <p:spPr>
          <a:xfrm>
            <a:off x="11539407" y="6477444"/>
            <a:ext cx="468071" cy="302863"/>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9" r:id="rId3"/>
    <p:sldLayoutId id="2147483654" r:id="rId4"/>
    <p:sldLayoutId id="2147483656" r:id="rId5"/>
    <p:sldLayoutId id="2147483658" r:id="rId6"/>
    <p:sldLayoutId id="2147483660" r:id="rId7"/>
    <p:sldLayoutId id="2147483673" r:id="rId8"/>
    <p:sldLayoutId id="214748367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732BF5B-F415-FD3D-9B62-2DC1453D3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AB7FD1A-010F-053E-889D-1F256476B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6E11BF-54DB-4751-B6CA-7127355B6F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94DC1-1150-42D2-8149-0037E9B0F52F}" type="datetimeFigureOut">
              <a:rPr lang="fr-FR" smtClean="0"/>
              <a:t>26/02/2024</a:t>
            </a:fld>
            <a:endParaRPr lang="fr-FR"/>
          </a:p>
        </p:txBody>
      </p:sp>
      <p:sp>
        <p:nvSpPr>
          <p:cNvPr id="5" name="Espace réservé du pied de page 4">
            <a:extLst>
              <a:ext uri="{FF2B5EF4-FFF2-40B4-BE49-F238E27FC236}">
                <a16:creationId xmlns:a16="http://schemas.microsoft.com/office/drawing/2014/main" id="{FDFA25DD-585B-0A7C-BEF6-FDBF9D1AB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0AC43F4-5D1C-D380-B1CF-27E5658CA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9FD3A-B4CD-475D-9E2D-00423577019B}" type="slidenum">
              <a:rPr lang="fr-FR" smtClean="0"/>
              <a:t>‹#›</a:t>
            </a:fld>
            <a:endParaRPr lang="fr-FR"/>
          </a:p>
        </p:txBody>
      </p:sp>
    </p:spTree>
    <p:extLst>
      <p:ext uri="{BB962C8B-B14F-4D97-AF65-F5344CB8AC3E}">
        <p14:creationId xmlns:p14="http://schemas.microsoft.com/office/powerpoint/2010/main" val="40703495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8.svg"/><Relationship Id="rId4" Type="http://schemas.openxmlformats.org/officeDocument/2006/relationships/image" Target="../media/image28.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18/10/relationships/comments" Target="../comments/modernComment_1098_D480C2A1.xml"/><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svg"/><Relationship Id="rId12" Type="http://schemas.openxmlformats.org/officeDocument/2006/relationships/image" Target="../media/image4.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png"/><Relationship Id="rId5" Type="http://schemas.openxmlformats.org/officeDocument/2006/relationships/image" Target="../media/image35.png"/><Relationship Id="rId10" Type="http://schemas.openxmlformats.org/officeDocument/2006/relationships/image" Target="../media/image40.svg"/><Relationship Id="rId4" Type="http://schemas.microsoft.com/office/2007/relationships/hdphoto" Target="../media/hdphoto2.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137594-51FA-2282-EF87-33AD4263DE8F}"/>
              </a:ext>
            </a:extLst>
          </p:cNvPr>
          <p:cNvSpPr/>
          <p:nvPr/>
        </p:nvSpPr>
        <p:spPr>
          <a:xfrm>
            <a:off x="1" y="0"/>
            <a:ext cx="11472116" cy="4737253"/>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D33CCC1D-7851-57F2-1A51-DC3F945BCC10}"/>
              </a:ext>
            </a:extLst>
          </p:cNvPr>
          <p:cNvSpPr/>
          <p:nvPr/>
        </p:nvSpPr>
        <p:spPr>
          <a:xfrm>
            <a:off x="217713" y="4633085"/>
            <a:ext cx="5967933" cy="688554"/>
          </a:xfrm>
          <a:prstGeom prst="rect">
            <a:avLst/>
          </a:prstGeom>
          <a:solidFill>
            <a:srgbClr val="0F0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C04AD39-6189-C4B2-8D21-6681278D3394}"/>
              </a:ext>
            </a:extLst>
          </p:cNvPr>
          <p:cNvPicPr>
            <a:picLocks noChangeAspect="1"/>
          </p:cNvPicPr>
          <p:nvPr/>
        </p:nvPicPr>
        <p:blipFill rotWithShape="1">
          <a:blip r:embed="rId3"/>
          <a:srcRect l="370" t="4437" r="7510" b="863"/>
          <a:stretch/>
        </p:blipFill>
        <p:spPr>
          <a:xfrm>
            <a:off x="4722038" y="-1"/>
            <a:ext cx="7457327" cy="6858001"/>
          </a:xfrm>
          <a:prstGeom prst="rect">
            <a:avLst/>
          </a:prstGeom>
        </p:spPr>
      </p:pic>
      <p:pic>
        <p:nvPicPr>
          <p:cNvPr id="6" name="Graphique 5">
            <a:extLst>
              <a:ext uri="{FF2B5EF4-FFF2-40B4-BE49-F238E27FC236}">
                <a16:creationId xmlns:a16="http://schemas.microsoft.com/office/drawing/2014/main" id="{1B7AA29A-9609-12E4-D35D-4BB3C3C0E7F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9884" y="707052"/>
            <a:ext cx="1768991" cy="728666"/>
          </a:xfrm>
          <a:prstGeom prst="rect">
            <a:avLst/>
          </a:prstGeom>
        </p:spPr>
      </p:pic>
      <p:sp>
        <p:nvSpPr>
          <p:cNvPr id="7" name="Titre 1">
            <a:extLst>
              <a:ext uri="{FF2B5EF4-FFF2-40B4-BE49-F238E27FC236}">
                <a16:creationId xmlns:a16="http://schemas.microsoft.com/office/drawing/2014/main" id="{56002AB1-BBC7-04A1-64E8-09204D0EEABE}"/>
              </a:ext>
            </a:extLst>
          </p:cNvPr>
          <p:cNvSpPr txBox="1">
            <a:spLocks/>
          </p:cNvSpPr>
          <p:nvPr/>
        </p:nvSpPr>
        <p:spPr>
          <a:xfrm>
            <a:off x="2611929" y="910822"/>
            <a:ext cx="2893254" cy="410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Tx/>
              <a:buFontTx/>
            </a:pPr>
            <a:r>
              <a:rPr lang="fr-FR" sz="1600" dirty="0">
                <a:solidFill>
                  <a:schemeClr val="bg1"/>
                </a:solidFill>
                <a:latin typeface="Arial" panose="020B0604020202020204" pitchFamily="34" charset="0"/>
                <a:cs typeface="Arial" panose="020B0604020202020204" pitchFamily="34" charset="0"/>
              </a:rPr>
              <a:t>Logiciel SIRH à la Carte</a:t>
            </a:r>
          </a:p>
        </p:txBody>
      </p:sp>
      <p:sp>
        <p:nvSpPr>
          <p:cNvPr id="8" name="Google Shape;169;p3">
            <a:extLst>
              <a:ext uri="{FF2B5EF4-FFF2-40B4-BE49-F238E27FC236}">
                <a16:creationId xmlns:a16="http://schemas.microsoft.com/office/drawing/2014/main" id="{3669CEAB-08C9-8945-F047-CA877F8138B4}"/>
              </a:ext>
            </a:extLst>
          </p:cNvPr>
          <p:cNvSpPr txBox="1">
            <a:spLocks/>
          </p:cNvSpPr>
          <p:nvPr/>
        </p:nvSpPr>
        <p:spPr>
          <a:xfrm>
            <a:off x="355428" y="2329661"/>
            <a:ext cx="5830211" cy="15408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2400"/>
            </a:pPr>
            <a:r>
              <a:rPr lang="fr-FR" sz="4400" dirty="0">
                <a:solidFill>
                  <a:schemeClr val="bg1"/>
                </a:solidFill>
                <a:latin typeface="Arial" panose="020B0604020202020204" pitchFamily="34" charset="0"/>
                <a:cs typeface="Arial" panose="020B0604020202020204" pitchFamily="34" charset="0"/>
              </a:rPr>
              <a:t>Le Capital Humain : </a:t>
            </a:r>
          </a:p>
          <a:p>
            <a:pPr algn="l">
              <a:buSzPts val="2400"/>
            </a:pPr>
            <a:r>
              <a:rPr lang="fr-FR" dirty="0">
                <a:solidFill>
                  <a:schemeClr val="bg1"/>
                </a:solidFill>
                <a:latin typeface="Arial" panose="020B0604020202020204" pitchFamily="34" charset="0"/>
                <a:cs typeface="Arial" panose="020B0604020202020204" pitchFamily="34" charset="0"/>
              </a:rPr>
              <a:t>un vecteur stratégique </a:t>
            </a:r>
          </a:p>
          <a:p>
            <a:pPr algn="l">
              <a:buSzPts val="2400"/>
            </a:pPr>
            <a:r>
              <a:rPr lang="fr-FR" dirty="0">
                <a:solidFill>
                  <a:schemeClr val="bg1"/>
                </a:solidFill>
                <a:latin typeface="Arial" panose="020B0604020202020204" pitchFamily="34" charset="0"/>
                <a:cs typeface="Arial" panose="020B0604020202020204" pitchFamily="34" charset="0"/>
              </a:rPr>
              <a:t>de la transformation</a:t>
            </a:r>
          </a:p>
        </p:txBody>
      </p:sp>
      <p:cxnSp>
        <p:nvCxnSpPr>
          <p:cNvPr id="23" name="Connecteur droit 22">
            <a:extLst>
              <a:ext uri="{FF2B5EF4-FFF2-40B4-BE49-F238E27FC236}">
                <a16:creationId xmlns:a16="http://schemas.microsoft.com/office/drawing/2014/main" id="{6061B0DE-71AB-CA1D-ACF5-F95B1C8BD31C}"/>
              </a:ext>
            </a:extLst>
          </p:cNvPr>
          <p:cNvCxnSpPr/>
          <p:nvPr/>
        </p:nvCxnSpPr>
        <p:spPr>
          <a:xfrm>
            <a:off x="2600292" y="919668"/>
            <a:ext cx="0" cy="3847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Google Shape;169;p3">
            <a:extLst>
              <a:ext uri="{FF2B5EF4-FFF2-40B4-BE49-F238E27FC236}">
                <a16:creationId xmlns:a16="http://schemas.microsoft.com/office/drawing/2014/main" id="{B0194847-3596-3273-CC1D-C50C87F4162E}"/>
              </a:ext>
            </a:extLst>
          </p:cNvPr>
          <p:cNvSpPr txBox="1">
            <a:spLocks/>
          </p:cNvSpPr>
          <p:nvPr/>
        </p:nvSpPr>
        <p:spPr>
          <a:xfrm>
            <a:off x="355428" y="4639303"/>
            <a:ext cx="5149753" cy="68233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buSzPts val="2400"/>
            </a:pPr>
            <a:r>
              <a:rPr lang="fr-FR" sz="2800" dirty="0">
                <a:solidFill>
                  <a:schemeClr val="bg1"/>
                </a:solidFill>
              </a:rPr>
              <a:t>Talk et réflexions</a:t>
            </a:r>
            <a:endParaRPr lang="fr-FR" sz="2800" b="0" dirty="0">
              <a:solidFill>
                <a:schemeClr val="bg1"/>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DFB5E414-D41C-08C2-A321-4DB762EFDABC}"/>
              </a:ext>
            </a:extLst>
          </p:cNvPr>
          <p:cNvPicPr>
            <a:picLocks noChangeAspect="1"/>
          </p:cNvPicPr>
          <p:nvPr/>
        </p:nvPicPr>
        <p:blipFill>
          <a:blip r:embed="rId6"/>
          <a:srcRect/>
          <a:stretch/>
        </p:blipFill>
        <p:spPr>
          <a:xfrm>
            <a:off x="7615289" y="3558909"/>
            <a:ext cx="2936959" cy="3349530"/>
          </a:xfrm>
          <a:prstGeom prst="rect">
            <a:avLst/>
          </a:prstGeom>
        </p:spPr>
      </p:pic>
      <p:sp>
        <p:nvSpPr>
          <p:cNvPr id="9" name="ZoneTexte 8">
            <a:extLst>
              <a:ext uri="{FF2B5EF4-FFF2-40B4-BE49-F238E27FC236}">
                <a16:creationId xmlns:a16="http://schemas.microsoft.com/office/drawing/2014/main" id="{69C87E33-EE18-46A9-88B5-3C6F43B4B879}"/>
              </a:ext>
            </a:extLst>
          </p:cNvPr>
          <p:cNvSpPr txBox="1">
            <a:spLocks/>
          </p:cNvSpPr>
          <p:nvPr/>
        </p:nvSpPr>
        <p:spPr>
          <a:xfrm>
            <a:off x="8247922" y="5588422"/>
            <a:ext cx="2304326" cy="846386"/>
          </a:xfrm>
          <a:prstGeom prst="rect">
            <a:avLst/>
          </a:prstGeom>
          <a:noFill/>
        </p:spPr>
        <p:txBody>
          <a:bodyPr wrap="square" lIns="91440" tIns="45720" rIns="91440" bIns="45720" rtlCol="0" anchor="t">
            <a:spAutoFit/>
          </a:bodyPr>
          <a:lstStyle/>
          <a:p>
            <a:pPr lvl="0" algn="ctr">
              <a:lnSpc>
                <a:spcPct val="150000"/>
              </a:lnSpc>
              <a:buClr>
                <a:srgbClr val="C00000"/>
              </a:buClr>
              <a:buSzPts val="1800"/>
            </a:pPr>
            <a:r>
              <a:rPr lang="fr-FR" b="1">
                <a:solidFill>
                  <a:schemeClr val="bg1"/>
                </a:solidFill>
                <a:latin typeface="Arial" panose="020B0604020202020204" pitchFamily="34" charset="0"/>
                <a:ea typeface="Open Sans" panose="020B0606030504020204" pitchFamily="34" charset="0"/>
                <a:cs typeface="Arial" panose="020B0604020202020204" pitchFamily="34" charset="0"/>
                <a:sym typeface="Calibri"/>
              </a:rPr>
              <a:t>Denis LE CHEVALIER</a:t>
            </a:r>
          </a:p>
          <a:p>
            <a:pPr lvl="0" algn="ctr">
              <a:buClr>
                <a:srgbClr val="C00000"/>
              </a:buClr>
              <a:buSzPts val="1800"/>
            </a:pPr>
            <a:r>
              <a:rPr lang="fr-FR" b="1">
                <a:solidFill>
                  <a:schemeClr val="bg1"/>
                </a:solidFill>
                <a:ea typeface="Open Sans"/>
              </a:rPr>
              <a:t>Co-fondateur</a:t>
            </a:r>
          </a:p>
          <a:p>
            <a:pPr lvl="0" algn="ctr">
              <a:buClr>
                <a:srgbClr val="C00000"/>
              </a:buClr>
              <a:buSzPts val="1800"/>
            </a:pPr>
            <a:r>
              <a:rPr lang="fr-FR" b="1">
                <a:solidFill>
                  <a:schemeClr val="bg1"/>
                </a:solidFill>
                <a:latin typeface="Arial" panose="020B0604020202020204" pitchFamily="34" charset="0"/>
                <a:ea typeface="Open Sans"/>
                <a:cs typeface="Arial" panose="020B0604020202020204" pitchFamily="34" charset="0"/>
              </a:rPr>
              <a:t>COO</a:t>
            </a:r>
            <a:endParaRPr lang="fr-FR" b="1">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126425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Google Shape;720;p6">
            <a:extLst>
              <a:ext uri="{FF2B5EF4-FFF2-40B4-BE49-F238E27FC236}">
                <a16:creationId xmlns:a16="http://schemas.microsoft.com/office/drawing/2014/main" id="{3A09224E-7EB1-81CF-A451-B8083A58B575}"/>
              </a:ext>
            </a:extLst>
          </p:cNvPr>
          <p:cNvSpPr txBox="1">
            <a:spLocks noGrp="1"/>
          </p:cNvSpPr>
          <p:nvPr>
            <p:ph type="sldNum" idx="12"/>
          </p:nvPr>
        </p:nvSpPr>
        <p:spPr>
          <a:xfrm>
            <a:off x="11474091" y="6495091"/>
            <a:ext cx="599663" cy="3028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fr-FR" sz="1400"/>
              <a:t>10</a:t>
            </a:fld>
            <a:endParaRPr sz="1400"/>
          </a:p>
        </p:txBody>
      </p:sp>
      <p:grpSp>
        <p:nvGrpSpPr>
          <p:cNvPr id="3" name="Groupe 2">
            <a:extLst>
              <a:ext uri="{FF2B5EF4-FFF2-40B4-BE49-F238E27FC236}">
                <a16:creationId xmlns:a16="http://schemas.microsoft.com/office/drawing/2014/main" id="{DC70B3FF-F97B-9B58-F534-3A4F1971D980}"/>
              </a:ext>
            </a:extLst>
          </p:cNvPr>
          <p:cNvGrpSpPr/>
          <p:nvPr/>
        </p:nvGrpSpPr>
        <p:grpSpPr>
          <a:xfrm>
            <a:off x="394200" y="3546575"/>
            <a:ext cx="11687684" cy="2620265"/>
            <a:chOff x="394200" y="3546575"/>
            <a:chExt cx="11687684" cy="2620265"/>
          </a:xfrm>
        </p:grpSpPr>
        <p:cxnSp>
          <p:nvCxnSpPr>
            <p:cNvPr id="44" name="Connecteur droit 43">
              <a:extLst>
                <a:ext uri="{FF2B5EF4-FFF2-40B4-BE49-F238E27FC236}">
                  <a16:creationId xmlns:a16="http://schemas.microsoft.com/office/drawing/2014/main" id="{971BA76D-78C5-D65C-B147-BB1560927186}"/>
                </a:ext>
              </a:extLst>
            </p:cNvPr>
            <p:cNvCxnSpPr>
              <a:cxnSpLocks/>
            </p:cNvCxnSpPr>
            <p:nvPr/>
          </p:nvCxnSpPr>
          <p:spPr>
            <a:xfrm>
              <a:off x="859014" y="4027775"/>
              <a:ext cx="1024408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290CCBF8-E3D8-A8A7-A936-432EB46BA55D}"/>
                </a:ext>
              </a:extLst>
            </p:cNvPr>
            <p:cNvSpPr/>
            <p:nvPr/>
          </p:nvSpPr>
          <p:spPr>
            <a:xfrm>
              <a:off x="394200" y="3546575"/>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F6A18613-195E-234A-515F-95371FB87A69}"/>
                </a:ext>
              </a:extLst>
            </p:cNvPr>
            <p:cNvSpPr txBox="1"/>
            <p:nvPr/>
          </p:nvSpPr>
          <p:spPr>
            <a:xfrm>
              <a:off x="394201" y="4843401"/>
              <a:ext cx="1771290" cy="830997"/>
            </a:xfrm>
            <a:prstGeom prst="rect">
              <a:avLst/>
            </a:prstGeom>
            <a:noFill/>
          </p:spPr>
          <p:txBody>
            <a:bodyPr wrap="square">
              <a:spAutoFit/>
            </a:bodyPr>
            <a:lstStyle/>
            <a:p>
              <a:r>
                <a:rPr lang="en-GB" sz="1600" i="0" err="1">
                  <a:solidFill>
                    <a:schemeClr val="tx1"/>
                  </a:solidFill>
                  <a:effectLst/>
                  <a:latin typeface="+mn-lt"/>
                </a:rPr>
                <a:t>Avantages</a:t>
              </a:r>
              <a:r>
                <a:rPr lang="en-GB" sz="1600" i="0">
                  <a:solidFill>
                    <a:schemeClr val="tx1"/>
                  </a:solidFill>
                  <a:effectLst/>
                  <a:latin typeface="+mn-lt"/>
                </a:rPr>
                <a:t> </a:t>
              </a:r>
              <a:r>
                <a:rPr lang="en-GB" sz="1600" i="0" err="1">
                  <a:solidFill>
                    <a:schemeClr val="tx1"/>
                  </a:solidFill>
                  <a:effectLst/>
                  <a:latin typeface="+mn-lt"/>
                </a:rPr>
                <a:t>ou</a:t>
              </a:r>
              <a:r>
                <a:rPr lang="en-GB" sz="1600" i="0">
                  <a:solidFill>
                    <a:schemeClr val="tx1"/>
                  </a:solidFill>
                  <a:effectLst/>
                  <a:latin typeface="+mn-lt"/>
                </a:rPr>
                <a:t> </a:t>
              </a:r>
            </a:p>
            <a:p>
              <a:r>
                <a:rPr lang="en-GB" sz="1600" i="0">
                  <a:solidFill>
                    <a:schemeClr val="tx1"/>
                  </a:solidFill>
                  <a:effectLst/>
                  <a:latin typeface="+mn-lt"/>
                </a:rPr>
                <a:t>Engagement </a:t>
              </a:r>
              <a:r>
                <a:rPr lang="en-GB" sz="1600" i="0" err="1">
                  <a:solidFill>
                    <a:schemeClr val="tx1"/>
                  </a:solidFill>
                  <a:effectLst/>
                  <a:latin typeface="+mn-lt"/>
                </a:rPr>
                <a:t>salariés</a:t>
              </a:r>
              <a:endParaRPr lang="fr-FR" sz="1600">
                <a:solidFill>
                  <a:schemeClr val="tx1"/>
                </a:solidFill>
                <a:latin typeface="+mn-lt"/>
              </a:endParaRPr>
            </a:p>
          </p:txBody>
        </p:sp>
        <p:sp>
          <p:nvSpPr>
            <p:cNvPr id="37" name="ZoneTexte 36">
              <a:extLst>
                <a:ext uri="{FF2B5EF4-FFF2-40B4-BE49-F238E27FC236}">
                  <a16:creationId xmlns:a16="http://schemas.microsoft.com/office/drawing/2014/main" id="{B3D85E3B-3181-E8BD-BCE2-80D4499D7E0E}"/>
                </a:ext>
              </a:extLst>
            </p:cNvPr>
            <p:cNvSpPr txBox="1"/>
            <p:nvPr/>
          </p:nvSpPr>
          <p:spPr>
            <a:xfrm>
              <a:off x="4268502" y="4843401"/>
              <a:ext cx="1743242" cy="1077218"/>
            </a:xfrm>
            <a:prstGeom prst="rect">
              <a:avLst/>
            </a:prstGeom>
            <a:noFill/>
          </p:spPr>
          <p:txBody>
            <a:bodyPr wrap="square">
              <a:spAutoFit/>
            </a:bodyPr>
            <a:lstStyle/>
            <a:p>
              <a:r>
                <a:rPr lang="en-GB" sz="1600" i="0">
                  <a:solidFill>
                    <a:schemeClr val="tx1"/>
                  </a:solidFill>
                  <a:effectLst/>
                  <a:latin typeface="+mn-lt"/>
                </a:rPr>
                <a:t>QVT, </a:t>
              </a:r>
            </a:p>
            <a:p>
              <a:r>
                <a:rPr lang="en-GB" sz="1600" i="0" err="1">
                  <a:solidFill>
                    <a:schemeClr val="tx1"/>
                  </a:solidFill>
                  <a:effectLst/>
                  <a:latin typeface="+mn-lt"/>
                </a:rPr>
                <a:t>Equilibre</a:t>
              </a:r>
              <a:r>
                <a:rPr lang="en-GB" sz="1600" i="0">
                  <a:solidFill>
                    <a:schemeClr val="tx1"/>
                  </a:solidFill>
                  <a:effectLst/>
                  <a:latin typeface="+mn-lt"/>
                </a:rPr>
                <a:t> vie </a:t>
              </a:r>
              <a:r>
                <a:rPr lang="en-GB" sz="1600" i="0" err="1">
                  <a:solidFill>
                    <a:schemeClr val="tx1"/>
                  </a:solidFill>
                  <a:effectLst/>
                  <a:latin typeface="+mn-lt"/>
                </a:rPr>
                <a:t>professionnelle</a:t>
              </a:r>
              <a:r>
                <a:rPr lang="en-GB" sz="1600" i="0">
                  <a:solidFill>
                    <a:schemeClr val="tx1"/>
                  </a:solidFill>
                  <a:effectLst/>
                  <a:latin typeface="+mn-lt"/>
                </a:rPr>
                <a:t> vie </a:t>
              </a:r>
              <a:r>
                <a:rPr lang="en-GB" sz="1600" i="0" err="1">
                  <a:solidFill>
                    <a:schemeClr val="tx1"/>
                  </a:solidFill>
                  <a:effectLst/>
                  <a:latin typeface="+mn-lt"/>
                </a:rPr>
                <a:t>personnelle</a:t>
              </a:r>
              <a:endParaRPr lang="fr-FR" sz="1600">
                <a:solidFill>
                  <a:schemeClr val="tx1"/>
                </a:solidFill>
                <a:highlight>
                  <a:srgbClr val="FFFF00"/>
                </a:highlight>
                <a:latin typeface="+mn-lt"/>
              </a:endParaRPr>
            </a:p>
          </p:txBody>
        </p:sp>
        <p:sp>
          <p:nvSpPr>
            <p:cNvPr id="38" name="ZoneTexte 37">
              <a:extLst>
                <a:ext uri="{FF2B5EF4-FFF2-40B4-BE49-F238E27FC236}">
                  <a16:creationId xmlns:a16="http://schemas.microsoft.com/office/drawing/2014/main" id="{AFF0F018-3137-D29C-6F69-5E0735DB794F}"/>
                </a:ext>
              </a:extLst>
            </p:cNvPr>
            <p:cNvSpPr txBox="1"/>
            <p:nvPr/>
          </p:nvSpPr>
          <p:spPr>
            <a:xfrm>
              <a:off x="8393703" y="4843401"/>
              <a:ext cx="1666486" cy="1323439"/>
            </a:xfrm>
            <a:prstGeom prst="rect">
              <a:avLst/>
            </a:prstGeom>
            <a:noFill/>
          </p:spPr>
          <p:txBody>
            <a:bodyPr wrap="square">
              <a:spAutoFit/>
            </a:bodyPr>
            <a:lstStyle/>
            <a:p>
              <a:r>
                <a:rPr lang="en-GB" sz="1600" i="0">
                  <a:solidFill>
                    <a:schemeClr val="tx1"/>
                  </a:solidFill>
                  <a:effectLst/>
                  <a:latin typeface="+mn-lt"/>
                </a:rPr>
                <a:t>Gestion des </a:t>
              </a:r>
              <a:r>
                <a:rPr lang="en-GB" sz="1600" i="0" err="1">
                  <a:solidFill>
                    <a:schemeClr val="tx1"/>
                  </a:solidFill>
                  <a:effectLst/>
                  <a:latin typeface="+mn-lt"/>
                </a:rPr>
                <a:t>collaborateurs</a:t>
              </a:r>
              <a:r>
                <a:rPr lang="en-GB" sz="1600" i="0">
                  <a:solidFill>
                    <a:schemeClr val="tx1"/>
                  </a:solidFill>
                  <a:effectLst/>
                  <a:latin typeface="+mn-lt"/>
                </a:rPr>
                <a:t> </a:t>
              </a:r>
              <a:r>
                <a:rPr lang="en-GB" sz="1600" i="0" err="1">
                  <a:solidFill>
                    <a:schemeClr val="tx1"/>
                  </a:solidFill>
                  <a:effectLst/>
                  <a:latin typeface="+mn-lt"/>
                </a:rPr>
                <a:t>detachés</a:t>
              </a:r>
              <a:r>
                <a:rPr lang="en-GB" sz="1600" i="0">
                  <a:solidFill>
                    <a:schemeClr val="tx1"/>
                  </a:solidFill>
                  <a:effectLst/>
                  <a:latin typeface="+mn-lt"/>
                </a:rPr>
                <a:t> </a:t>
              </a:r>
              <a:r>
                <a:rPr lang="en-GB" sz="1600" i="0" err="1">
                  <a:solidFill>
                    <a:schemeClr val="tx1"/>
                  </a:solidFill>
                  <a:effectLst/>
                  <a:latin typeface="+mn-lt"/>
                </a:rPr>
                <a:t>ou</a:t>
              </a:r>
              <a:r>
                <a:rPr lang="en-GB" sz="1600" i="0">
                  <a:solidFill>
                    <a:schemeClr val="tx1"/>
                  </a:solidFill>
                  <a:effectLst/>
                  <a:latin typeface="+mn-lt"/>
                </a:rPr>
                <a:t> itinerants</a:t>
              </a:r>
              <a:br>
                <a:rPr lang="en-GB" sz="1600" i="0">
                  <a:solidFill>
                    <a:schemeClr val="tx1"/>
                  </a:solidFill>
                  <a:effectLst/>
                  <a:latin typeface="+mn-lt"/>
                </a:rPr>
              </a:br>
              <a:r>
                <a:rPr lang="en-GB" sz="1600" i="0" err="1">
                  <a:solidFill>
                    <a:schemeClr val="tx1"/>
                  </a:solidFill>
                  <a:effectLst/>
                  <a:latin typeface="+mn-lt"/>
                </a:rPr>
                <a:t>Onboardnig</a:t>
              </a:r>
              <a:endParaRPr lang="fr-FR" sz="1600">
                <a:solidFill>
                  <a:schemeClr val="tx1"/>
                </a:solidFill>
                <a:latin typeface="+mn-lt"/>
              </a:endParaRPr>
            </a:p>
          </p:txBody>
        </p:sp>
        <p:sp>
          <p:nvSpPr>
            <p:cNvPr id="39" name="ZoneTexte 38">
              <a:extLst>
                <a:ext uri="{FF2B5EF4-FFF2-40B4-BE49-F238E27FC236}">
                  <a16:creationId xmlns:a16="http://schemas.microsoft.com/office/drawing/2014/main" id="{CF98584A-6E14-02D8-3D89-3AD3450312DD}"/>
                </a:ext>
              </a:extLst>
            </p:cNvPr>
            <p:cNvSpPr txBox="1"/>
            <p:nvPr/>
          </p:nvSpPr>
          <p:spPr>
            <a:xfrm>
              <a:off x="6267141" y="4843401"/>
              <a:ext cx="1666486" cy="1323439"/>
            </a:xfrm>
            <a:prstGeom prst="rect">
              <a:avLst/>
            </a:prstGeom>
            <a:noFill/>
          </p:spPr>
          <p:txBody>
            <a:bodyPr wrap="square">
              <a:spAutoFit/>
            </a:bodyPr>
            <a:lstStyle/>
            <a:p>
              <a:r>
                <a:rPr lang="en-GB" sz="1600" i="0">
                  <a:solidFill>
                    <a:schemeClr val="tx1"/>
                  </a:solidFill>
                  <a:effectLst/>
                  <a:latin typeface="+mn-lt"/>
                </a:rPr>
                <a:t>Care management ou management de la bienveillance</a:t>
              </a:r>
            </a:p>
            <a:p>
              <a:r>
                <a:rPr lang="en-GB" sz="1600">
                  <a:solidFill>
                    <a:schemeClr val="tx1"/>
                  </a:solidFill>
                  <a:latin typeface="+mn-lt"/>
                </a:rPr>
                <a:t>Transparence</a:t>
              </a:r>
              <a:endParaRPr lang="fr-FR" sz="1600">
                <a:solidFill>
                  <a:schemeClr val="tx1"/>
                </a:solidFill>
                <a:latin typeface="+mn-lt"/>
              </a:endParaRPr>
            </a:p>
          </p:txBody>
        </p:sp>
        <p:sp>
          <p:nvSpPr>
            <p:cNvPr id="40" name="ZoneTexte 39">
              <a:extLst>
                <a:ext uri="{FF2B5EF4-FFF2-40B4-BE49-F238E27FC236}">
                  <a16:creationId xmlns:a16="http://schemas.microsoft.com/office/drawing/2014/main" id="{897CA72C-D342-27C0-04EE-A5C5FC8111A7}"/>
                </a:ext>
              </a:extLst>
            </p:cNvPr>
            <p:cNvSpPr txBox="1"/>
            <p:nvPr/>
          </p:nvSpPr>
          <p:spPr>
            <a:xfrm>
              <a:off x="10365822" y="4843401"/>
              <a:ext cx="1716062" cy="830997"/>
            </a:xfrm>
            <a:prstGeom prst="rect">
              <a:avLst/>
            </a:prstGeom>
            <a:noFill/>
          </p:spPr>
          <p:txBody>
            <a:bodyPr wrap="square">
              <a:spAutoFit/>
            </a:bodyPr>
            <a:lstStyle/>
            <a:p>
              <a:r>
                <a:rPr lang="en-GB" sz="1600" i="0">
                  <a:solidFill>
                    <a:schemeClr val="tx1"/>
                  </a:solidFill>
                  <a:effectLst/>
                  <a:latin typeface="+mn-lt"/>
                </a:rPr>
                <a:t>Organisation des entreprises, et télétravail.</a:t>
              </a:r>
              <a:endParaRPr lang="fr-FR" sz="1600">
                <a:solidFill>
                  <a:schemeClr val="tx1"/>
                </a:solidFill>
                <a:latin typeface="+mn-lt"/>
              </a:endParaRPr>
            </a:p>
          </p:txBody>
        </p:sp>
        <p:sp>
          <p:nvSpPr>
            <p:cNvPr id="41" name="ZoneTexte 68">
              <a:extLst>
                <a:ext uri="{FF2B5EF4-FFF2-40B4-BE49-F238E27FC236}">
                  <a16:creationId xmlns:a16="http://schemas.microsoft.com/office/drawing/2014/main" id="{B38114AF-4666-2356-A6DD-0D144006D148}"/>
                </a:ext>
              </a:extLst>
            </p:cNvPr>
            <p:cNvSpPr txBox="1"/>
            <p:nvPr/>
          </p:nvSpPr>
          <p:spPr>
            <a:xfrm>
              <a:off x="2114472" y="4843401"/>
              <a:ext cx="2054650" cy="830997"/>
            </a:xfrm>
            <a:prstGeom prst="rect">
              <a:avLst/>
            </a:prstGeom>
            <a:noFill/>
          </p:spPr>
          <p:txBody>
            <a:bodyPr wrap="square">
              <a:spAutoFit/>
            </a:bodyPr>
            <a:lstStyle/>
            <a:p>
              <a:r>
                <a:rPr lang="en-GB" sz="1600" i="0">
                  <a:solidFill>
                    <a:schemeClr val="tx1"/>
                  </a:solidFill>
                  <a:effectLst/>
                  <a:latin typeface="+mn-lt"/>
                </a:rPr>
                <a:t>Développement employabilité (formation)</a:t>
              </a:r>
              <a:endParaRPr lang="fr-FR" sz="1600">
                <a:solidFill>
                  <a:schemeClr val="tx1"/>
                </a:solidFill>
                <a:latin typeface="+mn-lt"/>
              </a:endParaRPr>
            </a:p>
          </p:txBody>
        </p:sp>
        <p:sp>
          <p:nvSpPr>
            <p:cNvPr id="52" name="Ellipse 51">
              <a:extLst>
                <a:ext uri="{FF2B5EF4-FFF2-40B4-BE49-F238E27FC236}">
                  <a16:creationId xmlns:a16="http://schemas.microsoft.com/office/drawing/2014/main" id="{65EC8C75-0FBD-6597-4DE1-1D255D574FF5}"/>
                </a:ext>
              </a:extLst>
            </p:cNvPr>
            <p:cNvSpPr/>
            <p:nvPr/>
          </p:nvSpPr>
          <p:spPr>
            <a:xfrm>
              <a:off x="2114472" y="3546575"/>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10D98D3F-4A34-55B8-597B-0F57BC2DCE8D}"/>
                </a:ext>
              </a:extLst>
            </p:cNvPr>
            <p:cNvSpPr/>
            <p:nvPr/>
          </p:nvSpPr>
          <p:spPr>
            <a:xfrm>
              <a:off x="4159564" y="3546575"/>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CF2D3210-389D-D5E9-2481-AFF830DE397C}"/>
                </a:ext>
              </a:extLst>
            </p:cNvPr>
            <p:cNvSpPr/>
            <p:nvPr/>
          </p:nvSpPr>
          <p:spPr>
            <a:xfrm>
              <a:off x="6204656" y="3546575"/>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B1CEB0E1-3BCC-AB56-E469-F033BCB3F45F}"/>
                </a:ext>
              </a:extLst>
            </p:cNvPr>
            <p:cNvSpPr/>
            <p:nvPr/>
          </p:nvSpPr>
          <p:spPr>
            <a:xfrm>
              <a:off x="8370576" y="3546575"/>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6B391737-A1A4-4A9E-B4A1-0E46C29EA0F6}"/>
                </a:ext>
              </a:extLst>
            </p:cNvPr>
            <p:cNvSpPr/>
            <p:nvPr/>
          </p:nvSpPr>
          <p:spPr>
            <a:xfrm>
              <a:off x="10365822" y="3546575"/>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3" name="Image 62" descr="Une image contenant noir, obscurité&#10;&#10;Description générée automatiquement">
              <a:extLst>
                <a:ext uri="{FF2B5EF4-FFF2-40B4-BE49-F238E27FC236}">
                  <a16:creationId xmlns:a16="http://schemas.microsoft.com/office/drawing/2014/main" id="{C46BA955-9E71-06AC-BE74-6B1BFDFDC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8428" y="3750961"/>
              <a:ext cx="523383" cy="523383"/>
            </a:xfrm>
            <a:prstGeom prst="rect">
              <a:avLst/>
            </a:prstGeom>
          </p:spPr>
        </p:pic>
        <p:pic>
          <p:nvPicPr>
            <p:cNvPr id="64" name="Image 63" descr="Une image contenant noir, obscurité&#10;&#10;Description générée automatiquement">
              <a:extLst>
                <a:ext uri="{FF2B5EF4-FFF2-40B4-BE49-F238E27FC236}">
                  <a16:creationId xmlns:a16="http://schemas.microsoft.com/office/drawing/2014/main" id="{5A45570E-7603-F96D-AAC0-820DD27BF6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0109" y="3705309"/>
              <a:ext cx="606917" cy="606917"/>
            </a:xfrm>
            <a:prstGeom prst="rect">
              <a:avLst/>
            </a:prstGeom>
          </p:spPr>
        </p:pic>
        <p:pic>
          <p:nvPicPr>
            <p:cNvPr id="70" name="Image 69" descr="Une image contenant noir, obscurité&#10;&#10;Description générée automatiquement">
              <a:extLst>
                <a:ext uri="{FF2B5EF4-FFF2-40B4-BE49-F238E27FC236}">
                  <a16:creationId xmlns:a16="http://schemas.microsoft.com/office/drawing/2014/main" id="{8C402A51-C983-B49D-281A-D68549B72C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6496" y="3760011"/>
              <a:ext cx="556954" cy="556954"/>
            </a:xfrm>
            <a:prstGeom prst="rect">
              <a:avLst/>
            </a:prstGeom>
          </p:spPr>
        </p:pic>
        <p:pic>
          <p:nvPicPr>
            <p:cNvPr id="72" name="Image 71" descr="Une image contenant noir, obscurité&#10;&#10;Description générée automatiquement">
              <a:extLst>
                <a:ext uri="{FF2B5EF4-FFF2-40B4-BE49-F238E27FC236}">
                  <a16:creationId xmlns:a16="http://schemas.microsoft.com/office/drawing/2014/main" id="{732C4B4F-3A7A-EEC4-9E5E-0CEF94A2EF3E}"/>
                </a:ext>
              </a:extLst>
            </p:cNvPr>
            <p:cNvPicPr>
              <a:picLocks noChangeAspect="1"/>
            </p:cNvPicPr>
            <p:nvPr/>
          </p:nvPicPr>
          <p:blipFill>
            <a:blip r:embed="rId6"/>
            <a:stretch>
              <a:fillRect/>
            </a:stretch>
          </p:blipFill>
          <p:spPr>
            <a:xfrm>
              <a:off x="504532" y="3654926"/>
              <a:ext cx="662039" cy="662039"/>
            </a:xfrm>
            <a:prstGeom prst="rect">
              <a:avLst/>
            </a:prstGeom>
          </p:spPr>
        </p:pic>
        <p:pic>
          <p:nvPicPr>
            <p:cNvPr id="74" name="Image 73" descr="Une image contenant noir, obscurité&#10;&#10;Description générée automatiquement">
              <a:extLst>
                <a:ext uri="{FF2B5EF4-FFF2-40B4-BE49-F238E27FC236}">
                  <a16:creationId xmlns:a16="http://schemas.microsoft.com/office/drawing/2014/main" id="{CCE4742C-CD0E-6822-349F-1464C09DA658}"/>
                </a:ext>
              </a:extLst>
            </p:cNvPr>
            <p:cNvPicPr>
              <a:picLocks noChangeAspect="1"/>
            </p:cNvPicPr>
            <p:nvPr/>
          </p:nvPicPr>
          <p:blipFill>
            <a:blip r:embed="rId7"/>
            <a:stretch>
              <a:fillRect/>
            </a:stretch>
          </p:blipFill>
          <p:spPr>
            <a:xfrm>
              <a:off x="4359649" y="3686305"/>
              <a:ext cx="611243" cy="611243"/>
            </a:xfrm>
            <a:prstGeom prst="rect">
              <a:avLst/>
            </a:prstGeom>
          </p:spPr>
        </p:pic>
        <p:pic>
          <p:nvPicPr>
            <p:cNvPr id="76" name="Image 75" descr="Une image contenant noir, obscurité&#10;&#10;Description générée automatiquement">
              <a:extLst>
                <a:ext uri="{FF2B5EF4-FFF2-40B4-BE49-F238E27FC236}">
                  <a16:creationId xmlns:a16="http://schemas.microsoft.com/office/drawing/2014/main" id="{5DBFE636-C2C1-E7E4-9C8A-C2B201AE0C04}"/>
                </a:ext>
              </a:extLst>
            </p:cNvPr>
            <p:cNvPicPr>
              <a:picLocks noChangeAspect="1"/>
            </p:cNvPicPr>
            <p:nvPr/>
          </p:nvPicPr>
          <p:blipFill>
            <a:blip r:embed="rId8"/>
            <a:stretch>
              <a:fillRect/>
            </a:stretch>
          </p:blipFill>
          <p:spPr>
            <a:xfrm>
              <a:off x="8561116" y="3720972"/>
              <a:ext cx="520015" cy="520015"/>
            </a:xfrm>
            <a:prstGeom prst="rect">
              <a:avLst/>
            </a:prstGeom>
          </p:spPr>
        </p:pic>
      </p:grpSp>
      <p:grpSp>
        <p:nvGrpSpPr>
          <p:cNvPr id="14" name="Groupe 13">
            <a:extLst>
              <a:ext uri="{FF2B5EF4-FFF2-40B4-BE49-F238E27FC236}">
                <a16:creationId xmlns:a16="http://schemas.microsoft.com/office/drawing/2014/main" id="{01AE2C15-B806-E18D-38C6-4BDA55E39B8A}"/>
              </a:ext>
            </a:extLst>
          </p:cNvPr>
          <p:cNvGrpSpPr/>
          <p:nvPr/>
        </p:nvGrpSpPr>
        <p:grpSpPr>
          <a:xfrm>
            <a:off x="0" y="-21049"/>
            <a:ext cx="12195850" cy="2942772"/>
            <a:chOff x="-3850" y="-3454"/>
            <a:chExt cx="12195850" cy="2942772"/>
          </a:xfrm>
        </p:grpSpPr>
        <p:sp>
          <p:nvSpPr>
            <p:cNvPr id="43" name="Rectangle 42">
              <a:extLst>
                <a:ext uri="{FF2B5EF4-FFF2-40B4-BE49-F238E27FC236}">
                  <a16:creationId xmlns:a16="http://schemas.microsoft.com/office/drawing/2014/main" id="{01427347-7232-C958-300C-FC6E846E4334}"/>
                </a:ext>
              </a:extLst>
            </p:cNvPr>
            <p:cNvSpPr>
              <a:spLocks/>
            </p:cNvSpPr>
            <p:nvPr/>
          </p:nvSpPr>
          <p:spPr>
            <a:xfrm>
              <a:off x="-3850" y="-3454"/>
              <a:ext cx="12195850" cy="294277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Box 36">
              <a:extLst>
                <a:ext uri="{FF2B5EF4-FFF2-40B4-BE49-F238E27FC236}">
                  <a16:creationId xmlns:a16="http://schemas.microsoft.com/office/drawing/2014/main" id="{51E1382F-AEB8-8EDD-EDDD-8700389F3A3F}"/>
                </a:ext>
              </a:extLst>
            </p:cNvPr>
            <p:cNvSpPr txBox="1"/>
            <p:nvPr/>
          </p:nvSpPr>
          <p:spPr>
            <a:xfrm>
              <a:off x="1166572" y="663567"/>
              <a:ext cx="9620712" cy="1200329"/>
            </a:xfrm>
            <a:prstGeom prst="rect">
              <a:avLst/>
            </a:prstGeom>
            <a:noFill/>
            <a:ln>
              <a:noFill/>
            </a:ln>
          </p:spPr>
          <p:txBody>
            <a:bodyPr wrap="square" rtlCol="0">
              <a:spAutoFit/>
            </a:bodyPr>
            <a:lstStyle/>
            <a:p>
              <a:pPr lvl="0">
                <a:lnSpc>
                  <a:spcPct val="90000"/>
                </a:lnSpc>
                <a:buSzPts val="1600"/>
              </a:pPr>
              <a:r>
                <a:rPr lang="fr-FR" sz="4000" b="1" dirty="0">
                  <a:solidFill>
                    <a:schemeClr val="bg1"/>
                  </a:solidFill>
                </a:rPr>
                <a:t>Théorie des 2 facteurs de motivation de </a:t>
              </a:r>
              <a:r>
                <a:rPr lang="en-GB" sz="4000" b="1" dirty="0">
                  <a:solidFill>
                    <a:schemeClr val="bg1"/>
                  </a:solidFill>
                </a:rPr>
                <a:t>Frederick Herzberg</a:t>
              </a:r>
              <a:endParaRPr lang="fr-FR" sz="4000" b="1" dirty="0">
                <a:solidFill>
                  <a:schemeClr val="bg1"/>
                </a:solidFill>
              </a:endParaRPr>
            </a:p>
          </p:txBody>
        </p:sp>
        <p:grpSp>
          <p:nvGrpSpPr>
            <p:cNvPr id="11" name="Groupe 10">
              <a:extLst>
                <a:ext uri="{FF2B5EF4-FFF2-40B4-BE49-F238E27FC236}">
                  <a16:creationId xmlns:a16="http://schemas.microsoft.com/office/drawing/2014/main" id="{8239107A-4CE5-7063-DA55-C04E242E3886}"/>
                </a:ext>
              </a:extLst>
            </p:cNvPr>
            <p:cNvGrpSpPr/>
            <p:nvPr/>
          </p:nvGrpSpPr>
          <p:grpSpPr>
            <a:xfrm>
              <a:off x="10177702" y="1055329"/>
              <a:ext cx="1182419" cy="1666657"/>
              <a:chOff x="11977520" y="984125"/>
              <a:chExt cx="1182419" cy="1666657"/>
            </a:xfrm>
          </p:grpSpPr>
          <p:cxnSp>
            <p:nvCxnSpPr>
              <p:cNvPr id="12" name="Connecteur droit 11">
                <a:extLst>
                  <a:ext uri="{FF2B5EF4-FFF2-40B4-BE49-F238E27FC236}">
                    <a16:creationId xmlns:a16="http://schemas.microsoft.com/office/drawing/2014/main" id="{CB3591DE-FBC4-7F23-F681-09E9634BF2DF}"/>
                  </a:ext>
                </a:extLst>
              </p:cNvPr>
              <p:cNvCxnSpPr>
                <a:cxnSpLocks/>
              </p:cNvCxnSpPr>
              <p:nvPr/>
            </p:nvCxnSpPr>
            <p:spPr>
              <a:xfrm>
                <a:off x="11977520" y="984125"/>
                <a:ext cx="118241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C4E1DCE-DBF3-EE1B-7F94-5EE1228E231F}"/>
                  </a:ext>
                </a:extLst>
              </p:cNvPr>
              <p:cNvCxnSpPr>
                <a:cxnSpLocks/>
              </p:cNvCxnSpPr>
              <p:nvPr/>
            </p:nvCxnSpPr>
            <p:spPr>
              <a:xfrm flipV="1">
                <a:off x="13136480" y="984125"/>
                <a:ext cx="0" cy="166665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 name="Groupe 14">
            <a:extLst>
              <a:ext uri="{FF2B5EF4-FFF2-40B4-BE49-F238E27FC236}">
                <a16:creationId xmlns:a16="http://schemas.microsoft.com/office/drawing/2014/main" id="{B9321647-536B-AAD5-7C6D-FEF609643DDC}"/>
              </a:ext>
            </a:extLst>
          </p:cNvPr>
          <p:cNvGrpSpPr/>
          <p:nvPr/>
        </p:nvGrpSpPr>
        <p:grpSpPr>
          <a:xfrm>
            <a:off x="368528" y="2671700"/>
            <a:ext cx="10991593" cy="621068"/>
            <a:chOff x="209058" y="2200540"/>
            <a:chExt cx="10991593" cy="621068"/>
          </a:xfrm>
        </p:grpSpPr>
        <p:sp>
          <p:nvSpPr>
            <p:cNvPr id="16" name="Rectangle 15">
              <a:extLst>
                <a:ext uri="{FF2B5EF4-FFF2-40B4-BE49-F238E27FC236}">
                  <a16:creationId xmlns:a16="http://schemas.microsoft.com/office/drawing/2014/main" id="{8C1028EE-CBB2-3DDF-07B3-D020D537FF55}"/>
                </a:ext>
              </a:extLst>
            </p:cNvPr>
            <p:cNvSpPr/>
            <p:nvPr/>
          </p:nvSpPr>
          <p:spPr>
            <a:xfrm>
              <a:off x="1106815" y="2200540"/>
              <a:ext cx="9199931" cy="6210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ZoneTexte 17">
              <a:extLst>
                <a:ext uri="{FF2B5EF4-FFF2-40B4-BE49-F238E27FC236}">
                  <a16:creationId xmlns:a16="http://schemas.microsoft.com/office/drawing/2014/main" id="{E383753A-B5CD-FC43-1EA2-42DA86BECBCA}"/>
                </a:ext>
              </a:extLst>
            </p:cNvPr>
            <p:cNvSpPr txBox="1"/>
            <p:nvPr/>
          </p:nvSpPr>
          <p:spPr>
            <a:xfrm>
              <a:off x="209058" y="2305475"/>
              <a:ext cx="10991593" cy="400110"/>
            </a:xfrm>
            <a:prstGeom prst="rect">
              <a:avLst/>
            </a:prstGeom>
            <a:noFill/>
          </p:spPr>
          <p:txBody>
            <a:bodyPr wrap="square">
              <a:spAutoFit/>
            </a:bodyPr>
            <a:lstStyle/>
            <a:p>
              <a:pPr algn="ctr"/>
              <a:r>
                <a:rPr lang="en-GB" sz="2000" b="1" i="0">
                  <a:solidFill>
                    <a:schemeClr val="bg1"/>
                  </a:solidFill>
                  <a:effectLst/>
                  <a:latin typeface="+mj-lt"/>
                </a:rPr>
                <a:t>La gestion du capital humain passe donc par des strategies </a:t>
              </a:r>
              <a:r>
                <a:rPr lang="en-GB" sz="2000" b="1" i="0" err="1">
                  <a:solidFill>
                    <a:schemeClr val="bg1"/>
                  </a:solidFill>
                  <a:effectLst/>
                  <a:latin typeface="+mj-lt"/>
                </a:rPr>
                <a:t>concernant</a:t>
              </a:r>
              <a:r>
                <a:rPr lang="en-GB" sz="2000" b="1" i="0">
                  <a:solidFill>
                    <a:schemeClr val="bg1"/>
                  </a:solidFill>
                  <a:effectLst/>
                  <a:latin typeface="+mj-lt"/>
                </a:rPr>
                <a:t> :</a:t>
              </a:r>
              <a:endParaRPr lang="fr-FR" sz="2000" b="1">
                <a:solidFill>
                  <a:schemeClr val="bg1"/>
                </a:solidFill>
                <a:latin typeface="+mj-lt"/>
              </a:endParaRPr>
            </a:p>
          </p:txBody>
        </p:sp>
      </p:grpSp>
      <p:pic>
        <p:nvPicPr>
          <p:cNvPr id="19" name="Graphique 5">
            <a:extLst>
              <a:ext uri="{FF2B5EF4-FFF2-40B4-BE49-F238E27FC236}">
                <a16:creationId xmlns:a16="http://schemas.microsoft.com/office/drawing/2014/main" id="{BC953AA9-F600-C2EE-0190-AF0267B5622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927067" y="264887"/>
            <a:ext cx="1080411" cy="445033"/>
          </a:xfrm>
          <a:prstGeom prst="rect">
            <a:avLst/>
          </a:prstGeom>
        </p:spPr>
      </p:pic>
    </p:spTree>
    <p:extLst>
      <p:ext uri="{BB962C8B-B14F-4D97-AF65-F5344CB8AC3E}">
        <p14:creationId xmlns:p14="http://schemas.microsoft.com/office/powerpoint/2010/main" val="2896571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par>
                                <p:cTn id="15" presetID="2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10C9D610-640E-16AF-F49D-4F97346CE70B}"/>
              </a:ext>
            </a:extLst>
          </p:cNvPr>
          <p:cNvSpPr/>
          <p:nvPr/>
        </p:nvSpPr>
        <p:spPr>
          <a:xfrm>
            <a:off x="-39" y="0"/>
            <a:ext cx="12208972" cy="251319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540CE27C-5768-B4A4-5F48-C212F05AF7BF}"/>
              </a:ext>
            </a:extLst>
          </p:cNvPr>
          <p:cNvGrpSpPr/>
          <p:nvPr/>
        </p:nvGrpSpPr>
        <p:grpSpPr>
          <a:xfrm>
            <a:off x="4580192" y="1886698"/>
            <a:ext cx="3284612" cy="3679458"/>
            <a:chOff x="4580192" y="1886698"/>
            <a:chExt cx="3284612" cy="3679458"/>
          </a:xfrm>
        </p:grpSpPr>
        <p:sp>
          <p:nvSpPr>
            <p:cNvPr id="32" name="ZoneTexte 68">
              <a:extLst>
                <a:ext uri="{FF2B5EF4-FFF2-40B4-BE49-F238E27FC236}">
                  <a16:creationId xmlns:a16="http://schemas.microsoft.com/office/drawing/2014/main" id="{01094150-E086-1E44-E098-C0621C2478C4}"/>
                </a:ext>
              </a:extLst>
            </p:cNvPr>
            <p:cNvSpPr txBox="1"/>
            <p:nvPr/>
          </p:nvSpPr>
          <p:spPr>
            <a:xfrm>
              <a:off x="4729456" y="2916655"/>
              <a:ext cx="2839398" cy="830997"/>
            </a:xfrm>
            <a:prstGeom prst="rect">
              <a:avLst/>
            </a:prstGeom>
            <a:noFill/>
          </p:spPr>
          <p:txBody>
            <a:bodyPr wrap="square">
              <a:spAutoFit/>
            </a:bodyPr>
            <a:lstStyle/>
            <a:p>
              <a:pPr algn="ctr"/>
              <a:r>
                <a:rPr lang="en-GB" sz="1600" b="1" i="0">
                  <a:solidFill>
                    <a:schemeClr val="tx1"/>
                  </a:solidFill>
                  <a:effectLst/>
                  <a:latin typeface="+mn-lt"/>
                </a:rPr>
                <a:t>Développement employabilité </a:t>
              </a:r>
            </a:p>
            <a:p>
              <a:pPr algn="ctr"/>
              <a:r>
                <a:rPr lang="en-GB" sz="1600" b="1" i="0">
                  <a:solidFill>
                    <a:schemeClr val="tx1"/>
                  </a:solidFill>
                  <a:effectLst/>
                  <a:latin typeface="+mn-lt"/>
                </a:rPr>
                <a:t>(formation)</a:t>
              </a:r>
              <a:endParaRPr lang="fr-FR" sz="1600" b="1">
                <a:solidFill>
                  <a:schemeClr val="tx1"/>
                </a:solidFill>
                <a:latin typeface="+mn-lt"/>
              </a:endParaRPr>
            </a:p>
          </p:txBody>
        </p:sp>
        <p:sp>
          <p:nvSpPr>
            <p:cNvPr id="33" name="Ellipse 32">
              <a:extLst>
                <a:ext uri="{FF2B5EF4-FFF2-40B4-BE49-F238E27FC236}">
                  <a16:creationId xmlns:a16="http://schemas.microsoft.com/office/drawing/2014/main" id="{1739497E-B982-1A3C-B146-3FDE0A68D550}"/>
                </a:ext>
              </a:extLst>
            </p:cNvPr>
            <p:cNvSpPr/>
            <p:nvPr/>
          </p:nvSpPr>
          <p:spPr>
            <a:xfrm>
              <a:off x="5635651" y="1886698"/>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descr="Une image contenant noir, obscurité&#10;&#10;Description générée automatiquement">
              <a:extLst>
                <a:ext uri="{FF2B5EF4-FFF2-40B4-BE49-F238E27FC236}">
                  <a16:creationId xmlns:a16="http://schemas.microsoft.com/office/drawing/2014/main" id="{7D4E97CF-36B2-1EF2-5109-728A99B06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9607" y="2091084"/>
              <a:ext cx="523383" cy="523383"/>
            </a:xfrm>
            <a:prstGeom prst="rect">
              <a:avLst/>
            </a:prstGeom>
          </p:spPr>
        </p:pic>
        <p:cxnSp>
          <p:nvCxnSpPr>
            <p:cNvPr id="38" name="Connecteur droit 37">
              <a:extLst>
                <a:ext uri="{FF2B5EF4-FFF2-40B4-BE49-F238E27FC236}">
                  <a16:creationId xmlns:a16="http://schemas.microsoft.com/office/drawing/2014/main" id="{58F0A67A-0A80-D509-2CE4-050BA43D8EEB}"/>
                </a:ext>
              </a:extLst>
            </p:cNvPr>
            <p:cNvCxnSpPr>
              <a:cxnSpLocks/>
            </p:cNvCxnSpPr>
            <p:nvPr/>
          </p:nvCxnSpPr>
          <p:spPr>
            <a:xfrm>
              <a:off x="6149155" y="3747652"/>
              <a:ext cx="0" cy="67794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ZoneTexte 68">
              <a:extLst>
                <a:ext uri="{FF2B5EF4-FFF2-40B4-BE49-F238E27FC236}">
                  <a16:creationId xmlns:a16="http://schemas.microsoft.com/office/drawing/2014/main" id="{D34993B5-8611-B558-7E11-EDAFD71D717F}"/>
                </a:ext>
              </a:extLst>
            </p:cNvPr>
            <p:cNvSpPr txBox="1"/>
            <p:nvPr/>
          </p:nvSpPr>
          <p:spPr>
            <a:xfrm>
              <a:off x="4580192" y="4396605"/>
              <a:ext cx="3284612" cy="1169551"/>
            </a:xfrm>
            <a:prstGeom prst="rect">
              <a:avLst/>
            </a:prstGeom>
            <a:noFill/>
          </p:spPr>
          <p:txBody>
            <a:bodyPr wrap="square">
              <a:spAutoFit/>
            </a:bodyPr>
            <a:lstStyle/>
            <a:p>
              <a:pPr algn="ctr"/>
              <a:r>
                <a:rPr lang="fr-FR" b="0" i="0">
                  <a:solidFill>
                    <a:schemeClr val="tx1"/>
                  </a:solidFill>
                  <a:effectLst/>
                  <a:latin typeface="+mn-lt"/>
                </a:rPr>
                <a:t>Si le capital humain est considéré comme un facteur de production et Actifs immatériels = Actifs à </a:t>
              </a:r>
              <a:r>
                <a:rPr lang="fr-FR" b="0" i="0" err="1">
                  <a:solidFill>
                    <a:schemeClr val="tx1"/>
                  </a:solidFill>
                  <a:effectLst/>
                  <a:latin typeface="+mn-lt"/>
                </a:rPr>
                <a:t>déveloper</a:t>
              </a:r>
              <a:r>
                <a:rPr lang="fr-FR" b="0" i="0">
                  <a:solidFill>
                    <a:schemeClr val="tx1"/>
                  </a:solidFill>
                  <a:effectLst/>
                  <a:latin typeface="+mn-lt"/>
                </a:rPr>
                <a:t> / conserver </a:t>
              </a:r>
            </a:p>
            <a:p>
              <a:pPr algn="ctr"/>
              <a:r>
                <a:rPr lang="fr-FR" b="1" i="0">
                  <a:solidFill>
                    <a:schemeClr val="bg1"/>
                  </a:solidFill>
                  <a:effectLst/>
                  <a:highlight>
                    <a:srgbClr val="0F0F0F"/>
                  </a:highlight>
                  <a:latin typeface="+mn-lt"/>
                </a:rPr>
                <a:t>(Compétences / formation)</a:t>
              </a:r>
            </a:p>
          </p:txBody>
        </p:sp>
      </p:grpSp>
      <p:grpSp>
        <p:nvGrpSpPr>
          <p:cNvPr id="60" name="Groupe 59">
            <a:extLst>
              <a:ext uri="{FF2B5EF4-FFF2-40B4-BE49-F238E27FC236}">
                <a16:creationId xmlns:a16="http://schemas.microsoft.com/office/drawing/2014/main" id="{CF539410-8FFF-D913-044B-CC0AB83BCCF4}"/>
              </a:ext>
            </a:extLst>
          </p:cNvPr>
          <p:cNvGrpSpPr/>
          <p:nvPr/>
        </p:nvGrpSpPr>
        <p:grpSpPr>
          <a:xfrm>
            <a:off x="287127" y="1093852"/>
            <a:ext cx="924541" cy="5158781"/>
            <a:chOff x="389117" y="654164"/>
            <a:chExt cx="924541" cy="5000585"/>
          </a:xfrm>
        </p:grpSpPr>
        <p:cxnSp>
          <p:nvCxnSpPr>
            <p:cNvPr id="62" name="Connecteur droit 61">
              <a:extLst>
                <a:ext uri="{FF2B5EF4-FFF2-40B4-BE49-F238E27FC236}">
                  <a16:creationId xmlns:a16="http://schemas.microsoft.com/office/drawing/2014/main" id="{34CFCA55-43C6-49FF-3365-E23BD9C0FB7E}"/>
                </a:ext>
              </a:extLst>
            </p:cNvPr>
            <p:cNvCxnSpPr>
              <a:cxnSpLocks/>
            </p:cNvCxnSpPr>
            <p:nvPr/>
          </p:nvCxnSpPr>
          <p:spPr>
            <a:xfrm rot="16200000" flipV="1">
              <a:off x="846261" y="197021"/>
              <a:ext cx="10253" cy="9245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A24191A7-95F9-21A5-15A6-9E05E30AE0F8}"/>
                </a:ext>
              </a:extLst>
            </p:cNvPr>
            <p:cNvCxnSpPr>
              <a:cxnSpLocks/>
            </p:cNvCxnSpPr>
            <p:nvPr/>
          </p:nvCxnSpPr>
          <p:spPr>
            <a:xfrm flipV="1">
              <a:off x="389117" y="661072"/>
              <a:ext cx="25069" cy="499367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 name="Groupe 70">
            <a:extLst>
              <a:ext uri="{FF2B5EF4-FFF2-40B4-BE49-F238E27FC236}">
                <a16:creationId xmlns:a16="http://schemas.microsoft.com/office/drawing/2014/main" id="{B59021D0-9046-4CE1-7510-7B14A06D5F1B}"/>
              </a:ext>
            </a:extLst>
          </p:cNvPr>
          <p:cNvGrpSpPr/>
          <p:nvPr/>
        </p:nvGrpSpPr>
        <p:grpSpPr>
          <a:xfrm>
            <a:off x="-40" y="5891821"/>
            <a:ext cx="12192020" cy="1198170"/>
            <a:chOff x="-40" y="5891821"/>
            <a:chExt cx="12192020" cy="1198170"/>
          </a:xfrm>
        </p:grpSpPr>
        <p:grpSp>
          <p:nvGrpSpPr>
            <p:cNvPr id="72" name="Groupe 71">
              <a:extLst>
                <a:ext uri="{FF2B5EF4-FFF2-40B4-BE49-F238E27FC236}">
                  <a16:creationId xmlns:a16="http://schemas.microsoft.com/office/drawing/2014/main" id="{7AF3B301-F296-DF42-7335-0C3DB6F3EEAF}"/>
                </a:ext>
              </a:extLst>
            </p:cNvPr>
            <p:cNvGrpSpPr/>
            <p:nvPr/>
          </p:nvGrpSpPr>
          <p:grpSpPr>
            <a:xfrm>
              <a:off x="-40" y="5891821"/>
              <a:ext cx="12192020" cy="1198170"/>
              <a:chOff x="-40" y="5891821"/>
              <a:chExt cx="12192020" cy="1198170"/>
            </a:xfrm>
          </p:grpSpPr>
          <p:sp>
            <p:nvSpPr>
              <p:cNvPr id="74" name="Rectangle 3">
                <a:extLst>
                  <a:ext uri="{FF2B5EF4-FFF2-40B4-BE49-F238E27FC236}">
                    <a16:creationId xmlns:a16="http://schemas.microsoft.com/office/drawing/2014/main" id="{E33A69EA-E546-0D5E-A0C5-7D21A2EE7125}"/>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75" name="Rectangle 74">
                <a:extLst>
                  <a:ext uri="{FF2B5EF4-FFF2-40B4-BE49-F238E27FC236}">
                    <a16:creationId xmlns:a16="http://schemas.microsoft.com/office/drawing/2014/main" id="{7ECD8B27-0B04-017A-BD80-034CF6EF01EE}"/>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61CC0F32-0B31-EAE6-9D1B-67B226DA0F91}"/>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77" name="Espace réservé du texte 5">
                <a:extLst>
                  <a:ext uri="{FF2B5EF4-FFF2-40B4-BE49-F238E27FC236}">
                    <a16:creationId xmlns:a16="http://schemas.microsoft.com/office/drawing/2014/main" id="{63A770DD-54EB-00D9-6A1E-366AF6C7E750}"/>
                  </a:ext>
                  <a:ext uri="{E18F46E9-1BD1-4EC7-A86B-F32C7B32C6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78" name="Graphique 77">
                <a:extLst>
                  <a:ext uri="{FF2B5EF4-FFF2-40B4-BE49-F238E27FC236}">
                    <a16:creationId xmlns:a16="http://schemas.microsoft.com/office/drawing/2014/main" id="{179ABA9A-6932-747F-25AE-CF597B88686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6904" y="5960967"/>
                <a:ext cx="770826" cy="770826"/>
              </a:xfrm>
              <a:prstGeom prst="rect">
                <a:avLst/>
              </a:prstGeom>
            </p:spPr>
          </p:pic>
        </p:grpSp>
        <p:sp>
          <p:nvSpPr>
            <p:cNvPr id="73" name="Espace réservé du numéro de diapositive 2">
              <a:extLst>
                <a:ext uri="{FF2B5EF4-FFF2-40B4-BE49-F238E27FC236}">
                  <a16:creationId xmlns:a16="http://schemas.microsoft.com/office/drawing/2014/main" id="{31421BCF-59F6-B4E5-5A65-A7BF03C0D5C8}"/>
                </a:ext>
                <a:ext uri="{D9BA690F-A458-429F-A22F-0273636BF6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E2F00A0-2327-433C-BE2A-F0BBCFEA5A52}"/>
                </a:ext>
              </a:extLst>
            </p:cNvPr>
            <p:cNvSpPr txBox="1">
              <a:spLocks/>
            </p:cNvSpPr>
            <p:nvPr/>
          </p:nvSpPr>
          <p:spPr>
            <a:xfrm>
              <a:off x="11475114" y="6458793"/>
              <a:ext cx="600206" cy="340166"/>
            </a:xfrm>
            <a:prstGeom prst="rect">
              <a:avLst/>
            </a:prstGeom>
          </p:spPr>
          <p:txBody>
            <a:bodyPr rtlCol="0" anchor="ctr"/>
            <a:lstStyle>
              <a:defPPr>
                <a:defRPr lang="en-US"/>
              </a:defPPr>
              <a:lvl1pPr marL="0" lvl="0" algn="ctr" rtl="0">
                <a:defRPr lang="en-US" sz="1200" b="1">
                  <a:solidFill>
                    <a:schemeClr val="bg1"/>
                  </a:solidFill>
                  <a:latin typeface="Arial" panose="020B0604020202020204" pitchFamily="34" charset="0"/>
                  <a:cs typeface="Arial" panose="020B0604020202020204" pitchFamily="34" charset="0"/>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a:lstStyle>
            <a:p>
              <a:fld id="{8AEF1394-0C69-4823-91E2-79436FE08EA8}" type="slidenum">
                <a:rPr lang="fr-FR" smtClean="0"/>
                <a:pPr/>
                <a:t>11</a:t>
              </a:fld>
              <a:endParaRPr lang="fr-FR"/>
            </a:p>
          </p:txBody>
        </p:sp>
      </p:grpSp>
      <p:sp>
        <p:nvSpPr>
          <p:cNvPr id="81" name="Rectangle 80">
            <a:extLst>
              <a:ext uri="{FF2B5EF4-FFF2-40B4-BE49-F238E27FC236}">
                <a16:creationId xmlns:a16="http://schemas.microsoft.com/office/drawing/2014/main" id="{D9A5FE06-5A91-F5D3-1115-3E29AE3605D6}"/>
              </a:ext>
            </a:extLst>
          </p:cNvPr>
          <p:cNvSpPr/>
          <p:nvPr/>
        </p:nvSpPr>
        <p:spPr>
          <a:xfrm>
            <a:off x="919037" y="703385"/>
            <a:ext cx="4880833" cy="868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extBox 36">
            <a:extLst>
              <a:ext uri="{FF2B5EF4-FFF2-40B4-BE49-F238E27FC236}">
                <a16:creationId xmlns:a16="http://schemas.microsoft.com/office/drawing/2014/main" id="{35ED8150-C00A-59BE-663C-9BB704F0EA55}"/>
              </a:ext>
            </a:extLst>
          </p:cNvPr>
          <p:cNvSpPr txBox="1"/>
          <p:nvPr/>
        </p:nvSpPr>
        <p:spPr>
          <a:xfrm>
            <a:off x="1379969" y="797555"/>
            <a:ext cx="4902762" cy="701731"/>
          </a:xfrm>
          <a:prstGeom prst="rect">
            <a:avLst/>
          </a:prstGeom>
          <a:noFill/>
          <a:ln>
            <a:noFill/>
          </a:ln>
        </p:spPr>
        <p:txBody>
          <a:bodyPr wrap="square" rtlCol="0">
            <a:spAutoFit/>
          </a:bodyPr>
          <a:lstStyle/>
          <a:p>
            <a:pPr lvl="0">
              <a:lnSpc>
                <a:spcPct val="90000"/>
              </a:lnSpc>
              <a:buSzPts val="1600"/>
            </a:pPr>
            <a:r>
              <a:rPr lang="fr-FR" sz="4400" b="1">
                <a:solidFill>
                  <a:schemeClr val="bg1"/>
                </a:solidFill>
              </a:rPr>
              <a:t>Concrètement</a:t>
            </a:r>
          </a:p>
        </p:txBody>
      </p:sp>
      <p:grpSp>
        <p:nvGrpSpPr>
          <p:cNvPr id="10" name="Groupe 9">
            <a:extLst>
              <a:ext uri="{FF2B5EF4-FFF2-40B4-BE49-F238E27FC236}">
                <a16:creationId xmlns:a16="http://schemas.microsoft.com/office/drawing/2014/main" id="{6140814B-60D5-9A5D-6447-E36932610141}"/>
              </a:ext>
            </a:extLst>
          </p:cNvPr>
          <p:cNvGrpSpPr/>
          <p:nvPr/>
        </p:nvGrpSpPr>
        <p:grpSpPr>
          <a:xfrm>
            <a:off x="753958" y="1886698"/>
            <a:ext cx="3426457" cy="3894902"/>
            <a:chOff x="753958" y="1886698"/>
            <a:chExt cx="3426457" cy="3894902"/>
          </a:xfrm>
        </p:grpSpPr>
        <p:cxnSp>
          <p:nvCxnSpPr>
            <p:cNvPr id="67" name="Connecteur droit 66">
              <a:extLst>
                <a:ext uri="{FF2B5EF4-FFF2-40B4-BE49-F238E27FC236}">
                  <a16:creationId xmlns:a16="http://schemas.microsoft.com/office/drawing/2014/main" id="{1789DD80-BFEA-0812-A565-F21865E5A262}"/>
                </a:ext>
              </a:extLst>
            </p:cNvPr>
            <p:cNvCxnSpPr>
              <a:cxnSpLocks/>
            </p:cNvCxnSpPr>
            <p:nvPr/>
          </p:nvCxnSpPr>
          <p:spPr>
            <a:xfrm>
              <a:off x="2281418" y="3731364"/>
              <a:ext cx="0" cy="67794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955CAFE9-B0DE-47EE-784A-A56ACA81DCA5}"/>
                </a:ext>
              </a:extLst>
            </p:cNvPr>
            <p:cNvSpPr/>
            <p:nvPr/>
          </p:nvSpPr>
          <p:spPr>
            <a:xfrm>
              <a:off x="1815340" y="1886698"/>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13DAA904-8C74-D39E-83AF-50F1F3B7BB0C}"/>
                </a:ext>
              </a:extLst>
            </p:cNvPr>
            <p:cNvSpPr txBox="1"/>
            <p:nvPr/>
          </p:nvSpPr>
          <p:spPr>
            <a:xfrm>
              <a:off x="814782" y="2916655"/>
              <a:ext cx="3064671" cy="584775"/>
            </a:xfrm>
            <a:prstGeom prst="rect">
              <a:avLst/>
            </a:prstGeom>
            <a:noFill/>
          </p:spPr>
          <p:txBody>
            <a:bodyPr wrap="square">
              <a:spAutoFit/>
            </a:bodyPr>
            <a:lstStyle/>
            <a:p>
              <a:pPr algn="ctr"/>
              <a:r>
                <a:rPr lang="en-GB" sz="1600" b="1" i="0">
                  <a:solidFill>
                    <a:schemeClr val="tx1"/>
                  </a:solidFill>
                  <a:effectLst/>
                  <a:latin typeface="+mn-lt"/>
                </a:rPr>
                <a:t>Avantages salariés</a:t>
              </a:r>
            </a:p>
            <a:p>
              <a:pPr algn="ctr"/>
              <a:r>
                <a:rPr lang="en-GB" sz="1600" b="1" i="0">
                  <a:solidFill>
                    <a:schemeClr val="tx1"/>
                  </a:solidFill>
                  <a:effectLst/>
                  <a:latin typeface="+mn-lt"/>
                </a:rPr>
                <a:t>Engagement salariés</a:t>
              </a:r>
              <a:endParaRPr lang="fr-FR" sz="1600" b="1">
                <a:solidFill>
                  <a:schemeClr val="tx1"/>
                </a:solidFill>
                <a:latin typeface="+mn-lt"/>
              </a:endParaRPr>
            </a:p>
          </p:txBody>
        </p:sp>
        <p:sp>
          <p:nvSpPr>
            <p:cNvPr id="40" name="ZoneTexte 68">
              <a:extLst>
                <a:ext uri="{FF2B5EF4-FFF2-40B4-BE49-F238E27FC236}">
                  <a16:creationId xmlns:a16="http://schemas.microsoft.com/office/drawing/2014/main" id="{DBE053A6-FB1D-5FCC-34C8-C94D2289A0EF}"/>
                </a:ext>
              </a:extLst>
            </p:cNvPr>
            <p:cNvSpPr txBox="1"/>
            <p:nvPr/>
          </p:nvSpPr>
          <p:spPr>
            <a:xfrm>
              <a:off x="753958" y="4396605"/>
              <a:ext cx="3426457" cy="1384995"/>
            </a:xfrm>
            <a:prstGeom prst="rect">
              <a:avLst/>
            </a:prstGeom>
            <a:noFill/>
          </p:spPr>
          <p:txBody>
            <a:bodyPr wrap="square">
              <a:spAutoFit/>
            </a:bodyPr>
            <a:lstStyle/>
            <a:p>
              <a:pPr algn="ctr"/>
              <a:r>
                <a:rPr lang="en-GB" b="0" i="0">
                  <a:solidFill>
                    <a:schemeClr val="tx1"/>
                  </a:solidFill>
                  <a:effectLst/>
                  <a:latin typeface="+mn-lt"/>
                </a:rPr>
                <a:t>Les </a:t>
              </a:r>
              <a:r>
                <a:rPr lang="en-GB" b="0" i="0" err="1">
                  <a:solidFill>
                    <a:schemeClr val="tx1"/>
                  </a:solidFill>
                  <a:effectLst/>
                  <a:latin typeface="+mn-lt"/>
                </a:rPr>
                <a:t>avantages</a:t>
              </a:r>
              <a:r>
                <a:rPr lang="en-GB" b="0" i="0">
                  <a:solidFill>
                    <a:schemeClr val="tx1"/>
                  </a:solidFill>
                  <a:effectLst/>
                  <a:latin typeface="+mn-lt"/>
                </a:rPr>
                <a:t> </a:t>
              </a:r>
              <a:r>
                <a:rPr lang="en-GB" b="0" i="0" err="1">
                  <a:solidFill>
                    <a:schemeClr val="tx1"/>
                  </a:solidFill>
                  <a:effectLst/>
                  <a:latin typeface="+mn-lt"/>
                </a:rPr>
                <a:t>salariés</a:t>
              </a:r>
              <a:r>
                <a:rPr lang="en-GB" b="0" i="0">
                  <a:solidFill>
                    <a:schemeClr val="tx1"/>
                  </a:solidFill>
                  <a:effectLst/>
                  <a:latin typeface="+mn-lt"/>
                </a:rPr>
                <a:t>, </a:t>
              </a:r>
              <a:r>
                <a:rPr lang="en-GB" b="0" i="0" err="1">
                  <a:solidFill>
                    <a:schemeClr val="tx1"/>
                  </a:solidFill>
                  <a:effectLst/>
                  <a:latin typeface="+mn-lt"/>
                </a:rPr>
                <a:t>ainsi</a:t>
              </a:r>
              <a:r>
                <a:rPr lang="en-GB" b="0" i="0">
                  <a:solidFill>
                    <a:schemeClr val="tx1"/>
                  </a:solidFill>
                  <a:effectLst/>
                  <a:latin typeface="+mn-lt"/>
                </a:rPr>
                <a:t> que </a:t>
              </a:r>
              <a:r>
                <a:rPr lang="en-GB" b="0" i="0" err="1">
                  <a:solidFill>
                    <a:schemeClr val="tx1"/>
                  </a:solidFill>
                  <a:effectLst/>
                  <a:latin typeface="+mn-lt"/>
                </a:rPr>
                <a:t>d’autres</a:t>
              </a:r>
              <a:r>
                <a:rPr lang="en-GB" b="0" i="0">
                  <a:solidFill>
                    <a:schemeClr val="tx1"/>
                  </a:solidFill>
                  <a:effectLst/>
                  <a:latin typeface="+mn-lt"/>
                </a:rPr>
                <a:t> </a:t>
              </a:r>
              <a:r>
                <a:rPr lang="en-GB" b="0" i="0" err="1">
                  <a:solidFill>
                    <a:schemeClr val="tx1"/>
                  </a:solidFill>
                  <a:effectLst/>
                  <a:latin typeface="+mn-lt"/>
                </a:rPr>
                <a:t>facteurs</a:t>
              </a:r>
              <a:r>
                <a:rPr lang="en-GB" b="0" i="0">
                  <a:solidFill>
                    <a:schemeClr val="tx1"/>
                  </a:solidFill>
                  <a:effectLst/>
                  <a:latin typeface="+mn-lt"/>
                </a:rPr>
                <a:t> </a:t>
              </a:r>
              <a:r>
                <a:rPr lang="en-GB" b="0" i="0" err="1">
                  <a:solidFill>
                    <a:schemeClr val="tx1"/>
                  </a:solidFill>
                  <a:effectLst/>
                  <a:latin typeface="+mn-lt"/>
                </a:rPr>
                <a:t>tels</a:t>
              </a:r>
              <a:r>
                <a:rPr lang="en-GB" b="0" i="0">
                  <a:solidFill>
                    <a:schemeClr val="tx1"/>
                  </a:solidFill>
                  <a:effectLst/>
                  <a:latin typeface="+mn-lt"/>
                </a:rPr>
                <a:t> que </a:t>
              </a:r>
              <a:r>
                <a:rPr lang="en-GB" b="0" i="0" err="1">
                  <a:solidFill>
                    <a:schemeClr val="tx1"/>
                  </a:solidFill>
                  <a:effectLst/>
                  <a:latin typeface="+mn-lt"/>
                </a:rPr>
                <a:t>l’image</a:t>
              </a:r>
              <a:r>
                <a:rPr lang="en-GB" b="0" i="0">
                  <a:solidFill>
                    <a:schemeClr val="tx1"/>
                  </a:solidFill>
                  <a:effectLst/>
                  <a:latin typeface="+mn-lt"/>
                </a:rPr>
                <a:t> de </a:t>
              </a:r>
              <a:r>
                <a:rPr lang="en-GB" b="0" i="0" err="1">
                  <a:solidFill>
                    <a:schemeClr val="tx1"/>
                  </a:solidFill>
                  <a:effectLst/>
                  <a:latin typeface="+mn-lt"/>
                </a:rPr>
                <a:t>l’entreprise</a:t>
              </a:r>
              <a:r>
                <a:rPr lang="en-GB" b="0" i="0">
                  <a:solidFill>
                    <a:schemeClr val="tx1"/>
                  </a:solidFill>
                  <a:effectLst/>
                  <a:latin typeface="+mn-lt"/>
                </a:rPr>
                <a:t>, </a:t>
              </a:r>
              <a:r>
                <a:rPr lang="en-GB" b="0" i="0" err="1">
                  <a:solidFill>
                    <a:schemeClr val="tx1"/>
                  </a:solidFill>
                  <a:effectLst/>
                  <a:latin typeface="+mn-lt"/>
                </a:rPr>
                <a:t>contribuent</a:t>
              </a:r>
              <a:r>
                <a:rPr lang="en-GB" b="0" i="0">
                  <a:solidFill>
                    <a:schemeClr val="tx1"/>
                  </a:solidFill>
                  <a:effectLst/>
                  <a:latin typeface="+mn-lt"/>
                </a:rPr>
                <a:t> </a:t>
              </a:r>
              <a:r>
                <a:rPr lang="en-GB" b="0" i="0" err="1">
                  <a:solidFill>
                    <a:schemeClr val="tx1"/>
                  </a:solidFill>
                  <a:effectLst/>
                  <a:latin typeface="+mn-lt"/>
                </a:rPr>
                <a:t>à</a:t>
              </a:r>
              <a:r>
                <a:rPr lang="en-GB" b="0" i="0">
                  <a:solidFill>
                    <a:schemeClr val="tx1"/>
                  </a:solidFill>
                  <a:effectLst/>
                  <a:latin typeface="+mn-lt"/>
                </a:rPr>
                <a:t> </a:t>
              </a:r>
              <a:r>
                <a:rPr lang="en-GB" b="0" i="0" err="1">
                  <a:solidFill>
                    <a:schemeClr val="tx1"/>
                  </a:solidFill>
                  <a:effectLst/>
                  <a:latin typeface="+mn-lt"/>
                </a:rPr>
                <a:t>développer</a:t>
              </a:r>
              <a:r>
                <a:rPr lang="en-GB" b="0" i="0">
                  <a:solidFill>
                    <a:schemeClr val="tx1"/>
                  </a:solidFill>
                  <a:effectLst/>
                  <a:latin typeface="+mn-lt"/>
                </a:rPr>
                <a:t> </a:t>
              </a:r>
              <a:r>
                <a:rPr lang="en-GB" b="0" i="0" err="1">
                  <a:solidFill>
                    <a:schemeClr val="tx1"/>
                  </a:solidFill>
                  <a:effectLst/>
                  <a:latin typeface="+mn-lt"/>
                </a:rPr>
                <a:t>l’engagement</a:t>
              </a:r>
              <a:r>
                <a:rPr lang="en-GB" b="0" i="0">
                  <a:solidFill>
                    <a:schemeClr val="tx1"/>
                  </a:solidFill>
                  <a:effectLst/>
                  <a:latin typeface="+mn-lt"/>
                </a:rPr>
                <a:t> des </a:t>
              </a:r>
              <a:r>
                <a:rPr lang="en-GB" b="0" i="0" err="1">
                  <a:solidFill>
                    <a:schemeClr val="tx1"/>
                  </a:solidFill>
                  <a:effectLst/>
                  <a:latin typeface="+mn-lt"/>
                </a:rPr>
                <a:t>salariés</a:t>
              </a:r>
              <a:endParaRPr lang="en-GB" b="0" i="0">
                <a:solidFill>
                  <a:schemeClr val="tx1"/>
                </a:solidFill>
                <a:effectLst/>
                <a:latin typeface="+mn-lt"/>
              </a:endParaRPr>
            </a:p>
            <a:p>
              <a:pPr algn="ctr"/>
              <a:r>
                <a:rPr lang="en-GB" b="0" i="0">
                  <a:solidFill>
                    <a:schemeClr val="tx1"/>
                  </a:solidFill>
                  <a:effectLst/>
                  <a:latin typeface="+mn-lt"/>
                </a:rPr>
                <a:t>le </a:t>
              </a:r>
              <a:r>
                <a:rPr lang="en-GB" b="0" i="0" err="1">
                  <a:solidFill>
                    <a:schemeClr val="tx1"/>
                  </a:solidFill>
                  <a:effectLst/>
                  <a:latin typeface="+mn-lt"/>
                </a:rPr>
                <a:t>salaire</a:t>
              </a:r>
              <a:r>
                <a:rPr lang="en-GB" b="0" i="0">
                  <a:solidFill>
                    <a:schemeClr val="tx1"/>
                  </a:solidFill>
                  <a:effectLst/>
                  <a:latin typeface="+mn-lt"/>
                </a:rPr>
                <a:t> </a:t>
              </a:r>
              <a:r>
                <a:rPr lang="en-GB" b="0" i="0" err="1">
                  <a:solidFill>
                    <a:schemeClr val="tx1"/>
                  </a:solidFill>
                  <a:effectLst/>
                  <a:latin typeface="+mn-lt"/>
                </a:rPr>
                <a:t>n’est</a:t>
              </a:r>
              <a:r>
                <a:rPr lang="en-GB" b="0" i="0">
                  <a:solidFill>
                    <a:schemeClr val="tx1"/>
                  </a:solidFill>
                  <a:effectLst/>
                  <a:latin typeface="+mn-lt"/>
                </a:rPr>
                <a:t> plus le </a:t>
              </a:r>
              <a:r>
                <a:rPr lang="en-GB" b="0" i="0" err="1">
                  <a:solidFill>
                    <a:schemeClr val="tx1"/>
                  </a:solidFill>
                  <a:effectLst/>
                  <a:latin typeface="+mn-lt"/>
                </a:rPr>
                <a:t>seul</a:t>
              </a:r>
              <a:r>
                <a:rPr lang="en-GB" b="0" i="0">
                  <a:solidFill>
                    <a:schemeClr val="tx1"/>
                  </a:solidFill>
                  <a:effectLst/>
                  <a:latin typeface="+mn-lt"/>
                </a:rPr>
                <a:t> </a:t>
              </a:r>
              <a:r>
                <a:rPr lang="en-GB" b="0" i="0" err="1">
                  <a:solidFill>
                    <a:schemeClr val="tx1"/>
                  </a:solidFill>
                  <a:effectLst/>
                  <a:latin typeface="+mn-lt"/>
                </a:rPr>
                <a:t>critère</a:t>
              </a:r>
              <a:r>
                <a:rPr lang="en-GB" b="0" i="0">
                  <a:solidFill>
                    <a:schemeClr val="tx1"/>
                  </a:solidFill>
                  <a:effectLst/>
                  <a:latin typeface="+mn-lt"/>
                </a:rPr>
                <a:t> de </a:t>
              </a:r>
              <a:r>
                <a:rPr lang="en-GB" b="0" i="0" err="1">
                  <a:solidFill>
                    <a:schemeClr val="tx1"/>
                  </a:solidFill>
                  <a:effectLst/>
                  <a:latin typeface="+mn-lt"/>
                </a:rPr>
                <a:t>sélection</a:t>
              </a:r>
              <a:r>
                <a:rPr lang="en-GB" b="0" i="0">
                  <a:solidFill>
                    <a:schemeClr val="tx1"/>
                  </a:solidFill>
                  <a:effectLst/>
                  <a:latin typeface="+mn-lt"/>
                </a:rPr>
                <a:t> pour </a:t>
              </a:r>
              <a:r>
                <a:rPr lang="en-GB" b="0" i="0" err="1">
                  <a:solidFill>
                    <a:schemeClr val="tx1"/>
                  </a:solidFill>
                  <a:effectLst/>
                  <a:latin typeface="+mn-lt"/>
                </a:rPr>
                <a:t>choisir</a:t>
              </a:r>
              <a:r>
                <a:rPr lang="en-GB" b="0" i="0">
                  <a:solidFill>
                    <a:schemeClr val="tx1"/>
                  </a:solidFill>
                  <a:effectLst/>
                  <a:latin typeface="+mn-lt"/>
                </a:rPr>
                <a:t> son </a:t>
              </a:r>
              <a:r>
                <a:rPr lang="en-GB" b="0" i="0" err="1">
                  <a:solidFill>
                    <a:schemeClr val="tx1"/>
                  </a:solidFill>
                  <a:effectLst/>
                  <a:latin typeface="+mn-lt"/>
                </a:rPr>
                <a:t>entreprise</a:t>
              </a:r>
              <a:r>
                <a:rPr lang="en-GB" b="0" i="0">
                  <a:solidFill>
                    <a:schemeClr val="tx1"/>
                  </a:solidFill>
                  <a:effectLst/>
                  <a:latin typeface="+mn-lt"/>
                </a:rPr>
                <a:t>.</a:t>
              </a:r>
              <a:endParaRPr lang="fr-FR" sz="1100">
                <a:solidFill>
                  <a:schemeClr val="tx1"/>
                </a:solidFill>
                <a:latin typeface="+mn-lt"/>
              </a:endParaRPr>
            </a:p>
          </p:txBody>
        </p:sp>
        <p:pic>
          <p:nvPicPr>
            <p:cNvPr id="85" name="Image 84" descr="Une image contenant noir, obscurité&#10;&#10;Description générée automatiquement">
              <a:extLst>
                <a:ext uri="{FF2B5EF4-FFF2-40B4-BE49-F238E27FC236}">
                  <a16:creationId xmlns:a16="http://schemas.microsoft.com/office/drawing/2014/main" id="{6842AFB2-3C8A-AD16-2337-ED2EF186ABF2}"/>
                </a:ext>
              </a:extLst>
            </p:cNvPr>
            <p:cNvPicPr>
              <a:picLocks noChangeAspect="1"/>
            </p:cNvPicPr>
            <p:nvPr/>
          </p:nvPicPr>
          <p:blipFill>
            <a:blip r:embed="rId6"/>
            <a:stretch>
              <a:fillRect/>
            </a:stretch>
          </p:blipFill>
          <p:spPr>
            <a:xfrm>
              <a:off x="1950398" y="2021480"/>
              <a:ext cx="662039" cy="662039"/>
            </a:xfrm>
            <a:prstGeom prst="rect">
              <a:avLst/>
            </a:prstGeom>
          </p:spPr>
        </p:pic>
      </p:grpSp>
      <p:grpSp>
        <p:nvGrpSpPr>
          <p:cNvPr id="12" name="Groupe 11">
            <a:extLst>
              <a:ext uri="{FF2B5EF4-FFF2-40B4-BE49-F238E27FC236}">
                <a16:creationId xmlns:a16="http://schemas.microsoft.com/office/drawing/2014/main" id="{1B18EF4F-BE93-F586-D57A-E40D99DF0EEE}"/>
              </a:ext>
            </a:extLst>
          </p:cNvPr>
          <p:cNvGrpSpPr/>
          <p:nvPr/>
        </p:nvGrpSpPr>
        <p:grpSpPr>
          <a:xfrm>
            <a:off x="8165766" y="1886698"/>
            <a:ext cx="3426457" cy="3679458"/>
            <a:chOff x="8165766" y="1886698"/>
            <a:chExt cx="3426457" cy="3679458"/>
          </a:xfrm>
        </p:grpSpPr>
        <p:sp>
          <p:nvSpPr>
            <p:cNvPr id="26" name="ZoneTexte 25">
              <a:extLst>
                <a:ext uri="{FF2B5EF4-FFF2-40B4-BE49-F238E27FC236}">
                  <a16:creationId xmlns:a16="http://schemas.microsoft.com/office/drawing/2014/main" id="{A8AFF005-7E63-07F0-CBD3-146F86FA7685}"/>
                </a:ext>
              </a:extLst>
            </p:cNvPr>
            <p:cNvSpPr txBox="1"/>
            <p:nvPr/>
          </p:nvSpPr>
          <p:spPr>
            <a:xfrm>
              <a:off x="8459295" y="2916655"/>
              <a:ext cx="3064671" cy="830997"/>
            </a:xfrm>
            <a:prstGeom prst="rect">
              <a:avLst/>
            </a:prstGeom>
            <a:noFill/>
          </p:spPr>
          <p:txBody>
            <a:bodyPr wrap="square">
              <a:spAutoFit/>
            </a:bodyPr>
            <a:lstStyle/>
            <a:p>
              <a:pPr algn="ctr"/>
              <a:r>
                <a:rPr lang="en-GB" sz="1600" b="1" i="0">
                  <a:solidFill>
                    <a:schemeClr val="tx1"/>
                  </a:solidFill>
                  <a:effectLst/>
                  <a:latin typeface="+mn-lt"/>
                </a:rPr>
                <a:t>QVT, </a:t>
              </a:r>
            </a:p>
            <a:p>
              <a:pPr algn="ctr"/>
              <a:r>
                <a:rPr lang="en-GB" sz="1600" b="1" i="0">
                  <a:solidFill>
                    <a:schemeClr val="tx1"/>
                  </a:solidFill>
                  <a:effectLst/>
                  <a:latin typeface="+mn-lt"/>
                </a:rPr>
                <a:t>Equilibre vie professionnelle vie personnelle</a:t>
              </a:r>
              <a:endParaRPr lang="fr-FR" sz="1600" b="1">
                <a:solidFill>
                  <a:schemeClr val="tx1"/>
                </a:solidFill>
                <a:highlight>
                  <a:srgbClr val="FFFF00"/>
                </a:highlight>
                <a:latin typeface="+mn-lt"/>
              </a:endParaRPr>
            </a:p>
          </p:txBody>
        </p:sp>
        <p:sp>
          <p:nvSpPr>
            <p:cNvPr id="34" name="Ellipse 33">
              <a:extLst>
                <a:ext uri="{FF2B5EF4-FFF2-40B4-BE49-F238E27FC236}">
                  <a16:creationId xmlns:a16="http://schemas.microsoft.com/office/drawing/2014/main" id="{17163175-5F2D-2268-1967-29C4983425F0}"/>
                </a:ext>
              </a:extLst>
            </p:cNvPr>
            <p:cNvSpPr/>
            <p:nvPr/>
          </p:nvSpPr>
          <p:spPr>
            <a:xfrm>
              <a:off x="9412915" y="1886698"/>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BA12DDC6-6814-FD5F-E148-B18E8C85EA11}"/>
                </a:ext>
              </a:extLst>
            </p:cNvPr>
            <p:cNvCxnSpPr>
              <a:cxnSpLocks/>
            </p:cNvCxnSpPr>
            <p:nvPr/>
          </p:nvCxnSpPr>
          <p:spPr>
            <a:xfrm>
              <a:off x="9909886" y="3747652"/>
              <a:ext cx="0" cy="67794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5" name="ZoneTexte 68">
              <a:extLst>
                <a:ext uri="{FF2B5EF4-FFF2-40B4-BE49-F238E27FC236}">
                  <a16:creationId xmlns:a16="http://schemas.microsoft.com/office/drawing/2014/main" id="{6D22F3C8-BA29-B47F-D5C4-A2A1939AF2CA}"/>
                </a:ext>
              </a:extLst>
            </p:cNvPr>
            <p:cNvSpPr txBox="1"/>
            <p:nvPr/>
          </p:nvSpPr>
          <p:spPr>
            <a:xfrm>
              <a:off x="8165766" y="4396605"/>
              <a:ext cx="3426457" cy="1169551"/>
            </a:xfrm>
            <a:prstGeom prst="rect">
              <a:avLst/>
            </a:prstGeom>
            <a:noFill/>
          </p:spPr>
          <p:txBody>
            <a:bodyPr wrap="square">
              <a:spAutoFit/>
            </a:bodyPr>
            <a:lstStyle/>
            <a:p>
              <a:pPr algn="ctr"/>
              <a:r>
                <a:rPr lang="fr-FR">
                  <a:solidFill>
                    <a:schemeClr val="tx1"/>
                  </a:solidFill>
                  <a:latin typeface="+mn-lt"/>
                </a:rPr>
                <a:t>A</a:t>
              </a:r>
              <a:r>
                <a:rPr lang="fr-FR" b="0" i="0">
                  <a:solidFill>
                    <a:schemeClr val="tx1"/>
                  </a:solidFill>
                  <a:effectLst/>
                  <a:latin typeface="+mn-lt"/>
                </a:rPr>
                <a:t>rticuler performance globale de l’entreprise et bien-être des salariés. Plusieurs domaines : les conditions de travail ( charge de travail, télétravail, agencement des bureaux, </a:t>
              </a:r>
              <a:r>
                <a:rPr lang="fr-FR" b="0" i="0" err="1">
                  <a:solidFill>
                    <a:schemeClr val="tx1"/>
                  </a:solidFill>
                  <a:effectLst/>
                  <a:latin typeface="+mn-lt"/>
                </a:rPr>
                <a:t>etc</a:t>
              </a:r>
              <a:r>
                <a:rPr lang="fr-FR" b="0" i="0">
                  <a:solidFill>
                    <a:schemeClr val="tx1"/>
                  </a:solidFill>
                  <a:effectLst/>
                  <a:latin typeface="+mn-lt"/>
                </a:rPr>
                <a:t>)</a:t>
              </a:r>
            </a:p>
          </p:txBody>
        </p:sp>
        <p:pic>
          <p:nvPicPr>
            <p:cNvPr id="86" name="Image 85" descr="Une image contenant noir, obscurité&#10;&#10;Description générée automatiquement">
              <a:extLst>
                <a:ext uri="{FF2B5EF4-FFF2-40B4-BE49-F238E27FC236}">
                  <a16:creationId xmlns:a16="http://schemas.microsoft.com/office/drawing/2014/main" id="{B759A62F-EE3C-227E-C8ED-F45777A7DBB8}"/>
                </a:ext>
              </a:extLst>
            </p:cNvPr>
            <p:cNvPicPr>
              <a:picLocks noChangeAspect="1"/>
            </p:cNvPicPr>
            <p:nvPr/>
          </p:nvPicPr>
          <p:blipFill>
            <a:blip r:embed="rId7"/>
            <a:stretch>
              <a:fillRect/>
            </a:stretch>
          </p:blipFill>
          <p:spPr>
            <a:xfrm>
              <a:off x="9604264" y="2017985"/>
              <a:ext cx="611243" cy="611243"/>
            </a:xfrm>
            <a:prstGeom prst="rect">
              <a:avLst/>
            </a:prstGeom>
          </p:spPr>
        </p:pic>
      </p:grpSp>
      <p:pic>
        <p:nvPicPr>
          <p:cNvPr id="15" name="Graphique 5">
            <a:extLst>
              <a:ext uri="{FF2B5EF4-FFF2-40B4-BE49-F238E27FC236}">
                <a16:creationId xmlns:a16="http://schemas.microsoft.com/office/drawing/2014/main" id="{B0A6E713-127D-9507-81A1-8B0F0EDBB09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27067" y="264887"/>
            <a:ext cx="1080411" cy="445033"/>
          </a:xfrm>
          <a:prstGeom prst="rect">
            <a:avLst/>
          </a:prstGeom>
        </p:spPr>
      </p:pic>
    </p:spTree>
    <p:extLst>
      <p:ext uri="{BB962C8B-B14F-4D97-AF65-F5344CB8AC3E}">
        <p14:creationId xmlns:p14="http://schemas.microsoft.com/office/powerpoint/2010/main" val="167820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down)">
                                      <p:cBhvr>
                                        <p:cTn id="10" dur="500"/>
                                        <p:tgtEl>
                                          <p:spTgt spid="8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300"/>
                                        <p:tgtEl>
                                          <p:spTgt spid="82"/>
                                        </p:tgtEl>
                                      </p:cBhvr>
                                    </p:animEffect>
                                    <p:anim calcmode="lin" valueType="num">
                                      <p:cBhvr>
                                        <p:cTn id="14" dur="300" fill="hold"/>
                                        <p:tgtEl>
                                          <p:spTgt spid="82"/>
                                        </p:tgtEl>
                                        <p:attrNameLst>
                                          <p:attrName>ppt_x</p:attrName>
                                        </p:attrNameLst>
                                      </p:cBhvr>
                                      <p:tavLst>
                                        <p:tav tm="0">
                                          <p:val>
                                            <p:strVal val="#ppt_x"/>
                                          </p:val>
                                        </p:tav>
                                        <p:tav tm="100000">
                                          <p:val>
                                            <p:strVal val="#ppt_x"/>
                                          </p:val>
                                        </p:tav>
                                      </p:tavLst>
                                    </p:anim>
                                    <p:anim calcmode="lin" valueType="num">
                                      <p:cBhvr>
                                        <p:cTn id="15" dur="300" fill="hold"/>
                                        <p:tgtEl>
                                          <p:spTgt spid="8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500"/>
                                        <p:tgtEl>
                                          <p:spTgt spid="83"/>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1" grpId="0" animBg="1"/>
      <p:bldP spid="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02175-EF9C-56C1-B217-CC85EEAF272B}"/>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CCCEC9B5-E8DD-3719-DC0B-670326E90639}"/>
              </a:ext>
            </a:extLst>
          </p:cNvPr>
          <p:cNvSpPr/>
          <p:nvPr/>
        </p:nvSpPr>
        <p:spPr>
          <a:xfrm>
            <a:off x="383" y="-3454"/>
            <a:ext cx="12191576" cy="249124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0" name="Groupe 59">
            <a:extLst>
              <a:ext uri="{FF2B5EF4-FFF2-40B4-BE49-F238E27FC236}">
                <a16:creationId xmlns:a16="http://schemas.microsoft.com/office/drawing/2014/main" id="{F6726F07-724F-DBED-0171-0199E3AC1DF3}"/>
              </a:ext>
            </a:extLst>
          </p:cNvPr>
          <p:cNvGrpSpPr/>
          <p:nvPr/>
        </p:nvGrpSpPr>
        <p:grpSpPr>
          <a:xfrm>
            <a:off x="287127" y="1093852"/>
            <a:ext cx="924541" cy="5171481"/>
            <a:chOff x="389117" y="654164"/>
            <a:chExt cx="924541" cy="5012896"/>
          </a:xfrm>
        </p:grpSpPr>
        <p:cxnSp>
          <p:nvCxnSpPr>
            <p:cNvPr id="62" name="Connecteur droit 61">
              <a:extLst>
                <a:ext uri="{FF2B5EF4-FFF2-40B4-BE49-F238E27FC236}">
                  <a16:creationId xmlns:a16="http://schemas.microsoft.com/office/drawing/2014/main" id="{9158151A-0A3B-CD75-0BCE-CC44C0497DA2}"/>
                </a:ext>
              </a:extLst>
            </p:cNvPr>
            <p:cNvCxnSpPr>
              <a:cxnSpLocks/>
            </p:cNvCxnSpPr>
            <p:nvPr/>
          </p:nvCxnSpPr>
          <p:spPr>
            <a:xfrm rot="16200000" flipV="1">
              <a:off x="846261" y="197021"/>
              <a:ext cx="10253" cy="9245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27C27FA8-AEC4-8F12-9413-BE1A3430882F}"/>
                </a:ext>
              </a:extLst>
            </p:cNvPr>
            <p:cNvCxnSpPr>
              <a:cxnSpLocks/>
            </p:cNvCxnSpPr>
            <p:nvPr/>
          </p:nvCxnSpPr>
          <p:spPr>
            <a:xfrm flipV="1">
              <a:off x="389117" y="673383"/>
              <a:ext cx="25069" cy="499367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 name="Groupe 70">
            <a:extLst>
              <a:ext uri="{FF2B5EF4-FFF2-40B4-BE49-F238E27FC236}">
                <a16:creationId xmlns:a16="http://schemas.microsoft.com/office/drawing/2014/main" id="{94CBE9D4-1C9A-00B8-49DA-903A21B50C58}"/>
              </a:ext>
            </a:extLst>
          </p:cNvPr>
          <p:cNvGrpSpPr/>
          <p:nvPr/>
        </p:nvGrpSpPr>
        <p:grpSpPr>
          <a:xfrm>
            <a:off x="-40" y="5891821"/>
            <a:ext cx="12192020" cy="1198170"/>
            <a:chOff x="-40" y="5891821"/>
            <a:chExt cx="12192020" cy="1198170"/>
          </a:xfrm>
        </p:grpSpPr>
        <p:grpSp>
          <p:nvGrpSpPr>
            <p:cNvPr id="72" name="Groupe 71">
              <a:extLst>
                <a:ext uri="{FF2B5EF4-FFF2-40B4-BE49-F238E27FC236}">
                  <a16:creationId xmlns:a16="http://schemas.microsoft.com/office/drawing/2014/main" id="{A26FE62A-1983-3D90-BCBB-5903F5855833}"/>
                </a:ext>
              </a:extLst>
            </p:cNvPr>
            <p:cNvGrpSpPr/>
            <p:nvPr/>
          </p:nvGrpSpPr>
          <p:grpSpPr>
            <a:xfrm>
              <a:off x="-40" y="5891821"/>
              <a:ext cx="12192020" cy="1198170"/>
              <a:chOff x="-40" y="5891821"/>
              <a:chExt cx="12192020" cy="1198170"/>
            </a:xfrm>
          </p:grpSpPr>
          <p:sp>
            <p:nvSpPr>
              <p:cNvPr id="74" name="Rectangle 3">
                <a:extLst>
                  <a:ext uri="{FF2B5EF4-FFF2-40B4-BE49-F238E27FC236}">
                    <a16:creationId xmlns:a16="http://schemas.microsoft.com/office/drawing/2014/main" id="{EAB92637-8BF6-922D-24B5-68FE10918C9A}"/>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75" name="Rectangle 74">
                <a:extLst>
                  <a:ext uri="{FF2B5EF4-FFF2-40B4-BE49-F238E27FC236}">
                    <a16:creationId xmlns:a16="http://schemas.microsoft.com/office/drawing/2014/main" id="{AAAA92E5-A32C-522F-A477-AFF7E37CB9F8}"/>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F699325B-09D5-6B9A-ABD8-DACA2E9188B6}"/>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77" name="Espace réservé du texte 5">
                <a:extLst>
                  <a:ext uri="{FF2B5EF4-FFF2-40B4-BE49-F238E27FC236}">
                    <a16:creationId xmlns:a16="http://schemas.microsoft.com/office/drawing/2014/main" id="{6E6A3D57-DDCC-33F9-B2E7-74BBA670DB1D}"/>
                  </a:ext>
                  <a:ext uri="{E18F46E9-1BD1-4EC7-A86B-F32C7B32C6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78" name="Graphique 77">
                <a:extLst>
                  <a:ext uri="{FF2B5EF4-FFF2-40B4-BE49-F238E27FC236}">
                    <a16:creationId xmlns:a16="http://schemas.microsoft.com/office/drawing/2014/main" id="{E2261285-CD3D-91F1-458C-EA17B015507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6904" y="5960967"/>
                <a:ext cx="770826" cy="770826"/>
              </a:xfrm>
              <a:prstGeom prst="rect">
                <a:avLst/>
              </a:prstGeom>
            </p:spPr>
          </p:pic>
        </p:grpSp>
        <p:sp>
          <p:nvSpPr>
            <p:cNvPr id="73" name="Espace réservé du numéro de diapositive 2">
              <a:extLst>
                <a:ext uri="{FF2B5EF4-FFF2-40B4-BE49-F238E27FC236}">
                  <a16:creationId xmlns:a16="http://schemas.microsoft.com/office/drawing/2014/main" id="{54CA5596-9788-4301-F0EE-E2C72D144A8D}"/>
                </a:ext>
                <a:ext uri="{D9BA690F-A458-429F-A22F-0273636BF6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E2F00A0-2327-433C-BE2A-F0BBCFEA5A52}"/>
                </a:ext>
              </a:extLst>
            </p:cNvPr>
            <p:cNvSpPr txBox="1">
              <a:spLocks/>
            </p:cNvSpPr>
            <p:nvPr/>
          </p:nvSpPr>
          <p:spPr>
            <a:xfrm>
              <a:off x="11475114" y="6458793"/>
              <a:ext cx="600206" cy="340166"/>
            </a:xfrm>
            <a:prstGeom prst="rect">
              <a:avLst/>
            </a:prstGeom>
          </p:spPr>
          <p:txBody>
            <a:bodyPr rtlCol="0" anchor="ctr"/>
            <a:lstStyle>
              <a:defPPr>
                <a:defRPr lang="en-US"/>
              </a:defPPr>
              <a:lvl1pPr marL="0" lvl="0" algn="ctr" rtl="0">
                <a:defRPr lang="en-US" sz="1200" b="1">
                  <a:solidFill>
                    <a:schemeClr val="bg1"/>
                  </a:solidFill>
                  <a:latin typeface="Arial" panose="020B0604020202020204" pitchFamily="34" charset="0"/>
                  <a:cs typeface="Arial" panose="020B0604020202020204" pitchFamily="34" charset="0"/>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a:lstStyle>
            <a:p>
              <a:fld id="{8AEF1394-0C69-4823-91E2-79436FE08EA8}" type="slidenum">
                <a:rPr lang="fr-FR" smtClean="0"/>
                <a:pPr/>
                <a:t>12</a:t>
              </a:fld>
              <a:endParaRPr lang="fr-FR"/>
            </a:p>
          </p:txBody>
        </p:sp>
      </p:grpSp>
      <p:sp>
        <p:nvSpPr>
          <p:cNvPr id="81" name="Rectangle 80">
            <a:extLst>
              <a:ext uri="{FF2B5EF4-FFF2-40B4-BE49-F238E27FC236}">
                <a16:creationId xmlns:a16="http://schemas.microsoft.com/office/drawing/2014/main" id="{860FA66E-224C-FAD4-845B-3F1219B24D2B}"/>
              </a:ext>
            </a:extLst>
          </p:cNvPr>
          <p:cNvSpPr/>
          <p:nvPr/>
        </p:nvSpPr>
        <p:spPr>
          <a:xfrm>
            <a:off x="919037" y="703385"/>
            <a:ext cx="4880833" cy="868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extBox 36">
            <a:extLst>
              <a:ext uri="{FF2B5EF4-FFF2-40B4-BE49-F238E27FC236}">
                <a16:creationId xmlns:a16="http://schemas.microsoft.com/office/drawing/2014/main" id="{6F77FC0F-A2A9-6272-541C-E53D3E888489}"/>
              </a:ext>
            </a:extLst>
          </p:cNvPr>
          <p:cNvSpPr txBox="1"/>
          <p:nvPr/>
        </p:nvSpPr>
        <p:spPr>
          <a:xfrm>
            <a:off x="1379969" y="797555"/>
            <a:ext cx="4902762" cy="701731"/>
          </a:xfrm>
          <a:prstGeom prst="rect">
            <a:avLst/>
          </a:prstGeom>
          <a:noFill/>
          <a:ln>
            <a:noFill/>
          </a:ln>
        </p:spPr>
        <p:txBody>
          <a:bodyPr wrap="square" rtlCol="0">
            <a:spAutoFit/>
          </a:bodyPr>
          <a:lstStyle/>
          <a:p>
            <a:pPr lvl="0">
              <a:lnSpc>
                <a:spcPct val="90000"/>
              </a:lnSpc>
              <a:buSzPts val="1600"/>
            </a:pPr>
            <a:r>
              <a:rPr lang="fr-FR" sz="4400" b="1">
                <a:solidFill>
                  <a:schemeClr val="bg1"/>
                </a:solidFill>
              </a:rPr>
              <a:t>Concrètement</a:t>
            </a:r>
          </a:p>
        </p:txBody>
      </p:sp>
      <p:grpSp>
        <p:nvGrpSpPr>
          <p:cNvPr id="47" name="Groupe 46">
            <a:extLst>
              <a:ext uri="{FF2B5EF4-FFF2-40B4-BE49-F238E27FC236}">
                <a16:creationId xmlns:a16="http://schemas.microsoft.com/office/drawing/2014/main" id="{8C5EA8A6-F696-D51F-3AAB-1C41FC252882}"/>
              </a:ext>
            </a:extLst>
          </p:cNvPr>
          <p:cNvGrpSpPr/>
          <p:nvPr/>
        </p:nvGrpSpPr>
        <p:grpSpPr>
          <a:xfrm>
            <a:off x="370535" y="1886698"/>
            <a:ext cx="4209655" cy="4099840"/>
            <a:chOff x="370535" y="1886698"/>
            <a:chExt cx="4209655" cy="4099840"/>
          </a:xfrm>
        </p:grpSpPr>
        <p:cxnSp>
          <p:nvCxnSpPr>
            <p:cNvPr id="67" name="Connecteur droit 66">
              <a:extLst>
                <a:ext uri="{FF2B5EF4-FFF2-40B4-BE49-F238E27FC236}">
                  <a16:creationId xmlns:a16="http://schemas.microsoft.com/office/drawing/2014/main" id="{D1310464-C56F-B736-8AF9-A2D1401C6BC4}"/>
                </a:ext>
              </a:extLst>
            </p:cNvPr>
            <p:cNvCxnSpPr>
              <a:cxnSpLocks/>
            </p:cNvCxnSpPr>
            <p:nvPr/>
          </p:nvCxnSpPr>
          <p:spPr>
            <a:xfrm>
              <a:off x="2281418" y="3795386"/>
              <a:ext cx="0" cy="37527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50A46375-FF47-5C72-DA1C-6F06DE2CBEF5}"/>
                </a:ext>
              </a:extLst>
            </p:cNvPr>
            <p:cNvSpPr/>
            <p:nvPr/>
          </p:nvSpPr>
          <p:spPr>
            <a:xfrm>
              <a:off x="1815340" y="1886698"/>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01B4782-5707-F117-16C9-1CBE0074968B}"/>
                </a:ext>
              </a:extLst>
            </p:cNvPr>
            <p:cNvSpPr txBox="1"/>
            <p:nvPr/>
          </p:nvSpPr>
          <p:spPr>
            <a:xfrm>
              <a:off x="622860" y="2916655"/>
              <a:ext cx="3426456" cy="830997"/>
            </a:xfrm>
            <a:prstGeom prst="rect">
              <a:avLst/>
            </a:prstGeom>
            <a:noFill/>
          </p:spPr>
          <p:txBody>
            <a:bodyPr wrap="square">
              <a:spAutoFit/>
            </a:bodyPr>
            <a:lstStyle/>
            <a:p>
              <a:pPr algn="ctr"/>
              <a:r>
                <a:rPr lang="fr-FR" sz="1600" b="1" i="0">
                  <a:solidFill>
                    <a:schemeClr val="tx1"/>
                  </a:solidFill>
                  <a:effectLst/>
                  <a:latin typeface="+mn-lt"/>
                </a:rPr>
                <a:t>Care management ou management de la bienveillance</a:t>
              </a:r>
            </a:p>
            <a:p>
              <a:pPr algn="ctr"/>
              <a:r>
                <a:rPr lang="fr-FR" sz="1600" b="1" i="0">
                  <a:solidFill>
                    <a:schemeClr val="tx1"/>
                  </a:solidFill>
                  <a:effectLst/>
                  <a:latin typeface="+mn-lt"/>
                </a:rPr>
                <a:t>Transparence</a:t>
              </a:r>
            </a:p>
          </p:txBody>
        </p:sp>
        <p:sp>
          <p:nvSpPr>
            <p:cNvPr id="40" name="ZoneTexte 68">
              <a:extLst>
                <a:ext uri="{FF2B5EF4-FFF2-40B4-BE49-F238E27FC236}">
                  <a16:creationId xmlns:a16="http://schemas.microsoft.com/office/drawing/2014/main" id="{08BA05C4-D8A7-B699-4FE3-0D44F7D44C47}"/>
                </a:ext>
              </a:extLst>
            </p:cNvPr>
            <p:cNvSpPr txBox="1"/>
            <p:nvPr/>
          </p:nvSpPr>
          <p:spPr>
            <a:xfrm>
              <a:off x="370535" y="4170656"/>
              <a:ext cx="4209655" cy="1815882"/>
            </a:xfrm>
            <a:prstGeom prst="rect">
              <a:avLst/>
            </a:prstGeom>
            <a:noFill/>
          </p:spPr>
          <p:txBody>
            <a:bodyPr wrap="square">
              <a:spAutoFit/>
            </a:bodyPr>
            <a:lstStyle/>
            <a:p>
              <a:pPr algn="ctr"/>
              <a:r>
                <a:rPr lang="fr-FR" b="0" i="0" dirty="0">
                  <a:solidFill>
                    <a:schemeClr val="tx1"/>
                  </a:solidFill>
                  <a:effectLst/>
                  <a:latin typeface="+mn-lt"/>
                </a:rPr>
                <a:t>C’est une attitude positive d’accompagnement des salariés, basée sur la confiance, le respect et l’écoute. et la transparence</a:t>
              </a:r>
            </a:p>
            <a:p>
              <a:pPr algn="ctr"/>
              <a:r>
                <a:rPr lang="fr-FR" dirty="0">
                  <a:solidFill>
                    <a:schemeClr val="tx1"/>
                  </a:solidFill>
                  <a:latin typeface="+mn-lt"/>
                </a:rPr>
                <a:t>L</a:t>
              </a:r>
              <a:r>
                <a:rPr lang="fr-FR" b="0" i="0" dirty="0">
                  <a:solidFill>
                    <a:schemeClr val="tx1"/>
                  </a:solidFill>
                  <a:effectLst/>
                  <a:latin typeface="+mn-lt"/>
                </a:rPr>
                <a:t>’encadrement est le premier élément qui la définit. Permettre à chacun de s’épanouir, d’exprimer pleinement ses talents, de contribuer à l’atteinte des objectifs individuels et collectifs fixés</a:t>
              </a:r>
            </a:p>
            <a:p>
              <a:pPr algn="ctr"/>
              <a:endParaRPr lang="fr-FR" b="0" i="0" dirty="0">
                <a:solidFill>
                  <a:schemeClr val="tx1"/>
                </a:solidFill>
                <a:effectLst/>
                <a:latin typeface="+mn-lt"/>
              </a:endParaRPr>
            </a:p>
          </p:txBody>
        </p:sp>
        <p:pic>
          <p:nvPicPr>
            <p:cNvPr id="21" name="Image 20" descr="Une image contenant noir, obscurité&#10;&#10;Description générée automatiquement">
              <a:extLst>
                <a:ext uri="{FF2B5EF4-FFF2-40B4-BE49-F238E27FC236}">
                  <a16:creationId xmlns:a16="http://schemas.microsoft.com/office/drawing/2014/main" id="{04977A5D-8F92-B6F2-51D3-BFF6B8E58A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5975" y="2038545"/>
              <a:ext cx="606917" cy="606917"/>
            </a:xfrm>
            <a:prstGeom prst="rect">
              <a:avLst/>
            </a:prstGeom>
          </p:spPr>
        </p:pic>
      </p:grpSp>
      <p:grpSp>
        <p:nvGrpSpPr>
          <p:cNvPr id="48" name="Groupe 47">
            <a:extLst>
              <a:ext uri="{FF2B5EF4-FFF2-40B4-BE49-F238E27FC236}">
                <a16:creationId xmlns:a16="http://schemas.microsoft.com/office/drawing/2014/main" id="{CFA3D61C-FFD7-076A-F81A-9DA5C89F8E81}"/>
              </a:ext>
            </a:extLst>
          </p:cNvPr>
          <p:cNvGrpSpPr/>
          <p:nvPr/>
        </p:nvGrpSpPr>
        <p:grpSpPr>
          <a:xfrm>
            <a:off x="4580190" y="1886698"/>
            <a:ext cx="6894922" cy="3453509"/>
            <a:chOff x="4580190" y="1886698"/>
            <a:chExt cx="6894922" cy="3453509"/>
          </a:xfrm>
        </p:grpSpPr>
        <p:sp>
          <p:nvSpPr>
            <p:cNvPr id="26" name="ZoneTexte 25">
              <a:extLst>
                <a:ext uri="{FF2B5EF4-FFF2-40B4-BE49-F238E27FC236}">
                  <a16:creationId xmlns:a16="http://schemas.microsoft.com/office/drawing/2014/main" id="{030FAB2A-04A1-A9C8-323F-B847A12423F9}"/>
                </a:ext>
              </a:extLst>
            </p:cNvPr>
            <p:cNvSpPr txBox="1"/>
            <p:nvPr/>
          </p:nvSpPr>
          <p:spPr>
            <a:xfrm>
              <a:off x="8179895" y="2916655"/>
              <a:ext cx="3109845" cy="584775"/>
            </a:xfrm>
            <a:prstGeom prst="rect">
              <a:avLst/>
            </a:prstGeom>
            <a:noFill/>
          </p:spPr>
          <p:txBody>
            <a:bodyPr wrap="square">
              <a:spAutoFit/>
            </a:bodyPr>
            <a:lstStyle/>
            <a:p>
              <a:pPr algn="ctr"/>
              <a:r>
                <a:rPr lang="fr-FR" sz="1600" b="1" i="0">
                  <a:solidFill>
                    <a:schemeClr val="tx1"/>
                  </a:solidFill>
                  <a:effectLst/>
                  <a:latin typeface="+mn-lt"/>
                </a:rPr>
                <a:t>Organisation </a:t>
              </a:r>
            </a:p>
            <a:p>
              <a:pPr algn="ctr"/>
              <a:r>
                <a:rPr lang="fr-FR" sz="1600" b="1" i="0">
                  <a:solidFill>
                    <a:schemeClr val="tx1"/>
                  </a:solidFill>
                  <a:effectLst/>
                  <a:latin typeface="+mn-lt"/>
                </a:rPr>
                <a:t>des </a:t>
              </a:r>
              <a:r>
                <a:rPr lang="fr-FR" sz="1600" b="1" i="0" err="1">
                  <a:solidFill>
                    <a:schemeClr val="tx1"/>
                  </a:solidFill>
                  <a:effectLst/>
                  <a:latin typeface="+mn-lt"/>
                </a:rPr>
                <a:t>entreprises,et</a:t>
              </a:r>
              <a:r>
                <a:rPr lang="fr-FR" sz="1600" b="1" i="0">
                  <a:solidFill>
                    <a:schemeClr val="tx1"/>
                  </a:solidFill>
                  <a:effectLst/>
                  <a:latin typeface="+mn-lt"/>
                </a:rPr>
                <a:t> télétravail.</a:t>
              </a:r>
            </a:p>
          </p:txBody>
        </p:sp>
        <p:sp>
          <p:nvSpPr>
            <p:cNvPr id="32" name="ZoneTexte 68">
              <a:extLst>
                <a:ext uri="{FF2B5EF4-FFF2-40B4-BE49-F238E27FC236}">
                  <a16:creationId xmlns:a16="http://schemas.microsoft.com/office/drawing/2014/main" id="{207455A1-91C2-2129-AAF8-65EFF3A3A801}"/>
                </a:ext>
              </a:extLst>
            </p:cNvPr>
            <p:cNvSpPr txBox="1"/>
            <p:nvPr/>
          </p:nvSpPr>
          <p:spPr>
            <a:xfrm>
              <a:off x="4580190" y="2916655"/>
              <a:ext cx="3093814" cy="830997"/>
            </a:xfrm>
            <a:prstGeom prst="rect">
              <a:avLst/>
            </a:prstGeom>
            <a:noFill/>
          </p:spPr>
          <p:txBody>
            <a:bodyPr wrap="square">
              <a:spAutoFit/>
            </a:bodyPr>
            <a:lstStyle/>
            <a:p>
              <a:pPr algn="ctr"/>
              <a:r>
                <a:rPr lang="fr-FR" sz="1600" b="1" i="0">
                  <a:solidFill>
                    <a:schemeClr val="tx1"/>
                  </a:solidFill>
                  <a:effectLst/>
                  <a:latin typeface="+mn-lt"/>
                </a:rPr>
                <a:t>Gestion des collaborateurs détachés ou itinérants </a:t>
              </a:r>
            </a:p>
            <a:p>
              <a:pPr algn="ctr"/>
              <a:r>
                <a:rPr lang="fr-FR" sz="1600" b="1" i="0">
                  <a:solidFill>
                    <a:schemeClr val="tx1"/>
                  </a:solidFill>
                  <a:effectLst/>
                  <a:latin typeface="+mn-lt"/>
                </a:rPr>
                <a:t>et le </a:t>
              </a:r>
              <a:r>
                <a:rPr lang="fr-FR" sz="1600" b="1" i="0" err="1">
                  <a:solidFill>
                    <a:schemeClr val="tx1"/>
                  </a:solidFill>
                  <a:effectLst/>
                  <a:latin typeface="+mn-lt"/>
                </a:rPr>
                <a:t>onboarding</a:t>
              </a:r>
              <a:endParaRPr lang="fr-FR" sz="1600" b="1" i="0">
                <a:solidFill>
                  <a:schemeClr val="tx1"/>
                </a:solidFill>
                <a:effectLst/>
                <a:latin typeface="+mn-lt"/>
              </a:endParaRPr>
            </a:p>
          </p:txBody>
        </p:sp>
        <p:sp>
          <p:nvSpPr>
            <p:cNvPr id="33" name="Ellipse 32">
              <a:extLst>
                <a:ext uri="{FF2B5EF4-FFF2-40B4-BE49-F238E27FC236}">
                  <a16:creationId xmlns:a16="http://schemas.microsoft.com/office/drawing/2014/main" id="{0A371A83-20EF-0FF4-3082-8175217BC002}"/>
                </a:ext>
              </a:extLst>
            </p:cNvPr>
            <p:cNvSpPr/>
            <p:nvPr/>
          </p:nvSpPr>
          <p:spPr>
            <a:xfrm>
              <a:off x="5648392" y="1886698"/>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E33CD9B9-AB9C-BF6A-5468-969E9B76FD6B}"/>
                </a:ext>
              </a:extLst>
            </p:cNvPr>
            <p:cNvSpPr/>
            <p:nvPr/>
          </p:nvSpPr>
          <p:spPr>
            <a:xfrm>
              <a:off x="9412915" y="1886698"/>
              <a:ext cx="932156" cy="932156"/>
            </a:xfrm>
            <a:prstGeom prst="ellipse">
              <a:avLst/>
            </a:prstGeom>
            <a:solidFill>
              <a:schemeClr val="bg1"/>
            </a:solidFill>
            <a:ln>
              <a:noFill/>
            </a:ln>
            <a:effectLst>
              <a:outerShdw blurRad="152400" dist="317500" dir="5400000" sx="90000" sy="-19000"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68">
              <a:extLst>
                <a:ext uri="{FF2B5EF4-FFF2-40B4-BE49-F238E27FC236}">
                  <a16:creationId xmlns:a16="http://schemas.microsoft.com/office/drawing/2014/main" id="{B0374AA3-5AEC-69D5-2610-11B798198B07}"/>
                </a:ext>
              </a:extLst>
            </p:cNvPr>
            <p:cNvSpPr txBox="1"/>
            <p:nvPr/>
          </p:nvSpPr>
          <p:spPr>
            <a:xfrm>
              <a:off x="4580191" y="4170656"/>
              <a:ext cx="6894921" cy="1169551"/>
            </a:xfrm>
            <a:prstGeom prst="rect">
              <a:avLst/>
            </a:prstGeom>
            <a:noFill/>
          </p:spPr>
          <p:txBody>
            <a:bodyPr wrap="square">
              <a:spAutoFit/>
            </a:bodyPr>
            <a:lstStyle/>
            <a:p>
              <a:pPr algn="ctr"/>
              <a:r>
                <a:rPr lang="en-GB">
                  <a:solidFill>
                    <a:schemeClr val="tx1"/>
                  </a:solidFill>
                  <a:latin typeface="+mn-lt"/>
                </a:rPr>
                <a:t>S’épanouir, contribuer à l’atteinte des objectifs individuels et collectifs fixés, le management bienveillant instaure un climat de confiance clé de voute d’une intelligence collective qui assure le dynamisme et la performance de l’entreprise. Il permet de réduire l’absentéisme et au-delà le turnover. C’est une valeur qui vient enrichir et soutenir l’image globale de l’entreprise.</a:t>
              </a:r>
              <a:endParaRPr lang="fr-FR">
                <a:solidFill>
                  <a:schemeClr val="tx1"/>
                </a:solidFill>
                <a:latin typeface="+mn-lt"/>
              </a:endParaRPr>
            </a:p>
          </p:txBody>
        </p:sp>
        <p:pic>
          <p:nvPicPr>
            <p:cNvPr id="22" name="Image 21" descr="Une image contenant noir, obscurité&#10;&#10;Description générée automatiquement">
              <a:extLst>
                <a:ext uri="{FF2B5EF4-FFF2-40B4-BE49-F238E27FC236}">
                  <a16:creationId xmlns:a16="http://schemas.microsoft.com/office/drawing/2014/main" id="{2DE84097-6C92-945B-AF9A-E584502C88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0609" y="2055147"/>
              <a:ext cx="556954" cy="556954"/>
            </a:xfrm>
            <a:prstGeom prst="rect">
              <a:avLst/>
            </a:prstGeom>
          </p:spPr>
        </p:pic>
        <p:pic>
          <p:nvPicPr>
            <p:cNvPr id="23" name="Image 22" descr="Une image contenant noir, obscurité&#10;&#10;Description générée automatiquement">
              <a:extLst>
                <a:ext uri="{FF2B5EF4-FFF2-40B4-BE49-F238E27FC236}">
                  <a16:creationId xmlns:a16="http://schemas.microsoft.com/office/drawing/2014/main" id="{CAAEBF6F-9494-57F0-B171-61F6E5197BF5}"/>
                </a:ext>
              </a:extLst>
            </p:cNvPr>
            <p:cNvPicPr>
              <a:picLocks noChangeAspect="1"/>
            </p:cNvPicPr>
            <p:nvPr/>
          </p:nvPicPr>
          <p:blipFill>
            <a:blip r:embed="rId8"/>
            <a:stretch>
              <a:fillRect/>
            </a:stretch>
          </p:blipFill>
          <p:spPr>
            <a:xfrm>
              <a:off x="5835992" y="2081687"/>
              <a:ext cx="520015" cy="520015"/>
            </a:xfrm>
            <a:prstGeom prst="rect">
              <a:avLst/>
            </a:prstGeom>
          </p:spPr>
        </p:pic>
        <p:grpSp>
          <p:nvGrpSpPr>
            <p:cNvPr id="37" name="Groupe 36">
              <a:extLst>
                <a:ext uri="{FF2B5EF4-FFF2-40B4-BE49-F238E27FC236}">
                  <a16:creationId xmlns:a16="http://schemas.microsoft.com/office/drawing/2014/main" id="{5FAB2D66-23D0-C5DC-70E5-F278F0E02081}"/>
                </a:ext>
              </a:extLst>
            </p:cNvPr>
            <p:cNvGrpSpPr/>
            <p:nvPr/>
          </p:nvGrpSpPr>
          <p:grpSpPr>
            <a:xfrm>
              <a:off x="6096000" y="3795386"/>
              <a:ext cx="3771900" cy="256803"/>
              <a:chOff x="6096000" y="3795386"/>
              <a:chExt cx="3771900" cy="687714"/>
            </a:xfrm>
          </p:grpSpPr>
          <p:cxnSp>
            <p:nvCxnSpPr>
              <p:cNvPr id="25" name="Connecteur droit 24">
                <a:extLst>
                  <a:ext uri="{FF2B5EF4-FFF2-40B4-BE49-F238E27FC236}">
                    <a16:creationId xmlns:a16="http://schemas.microsoft.com/office/drawing/2014/main" id="{9C452908-7A89-72AA-E252-B4F909D80622}"/>
                  </a:ext>
                </a:extLst>
              </p:cNvPr>
              <p:cNvCxnSpPr>
                <a:cxnSpLocks/>
              </p:cNvCxnSpPr>
              <p:nvPr/>
            </p:nvCxnSpPr>
            <p:spPr>
              <a:xfrm>
                <a:off x="6096000" y="3795386"/>
                <a:ext cx="0" cy="4887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8404F1B5-1C02-65C5-0F6F-085D9A442F68}"/>
                  </a:ext>
                </a:extLst>
              </p:cNvPr>
              <p:cNvCxnSpPr>
                <a:cxnSpLocks/>
              </p:cNvCxnSpPr>
              <p:nvPr/>
            </p:nvCxnSpPr>
            <p:spPr>
              <a:xfrm>
                <a:off x="9867900" y="3795386"/>
                <a:ext cx="0" cy="48879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0841A41F-D8B1-F3A5-71C8-C1218919BB2E}"/>
                  </a:ext>
                </a:extLst>
              </p:cNvPr>
              <p:cNvCxnSpPr>
                <a:cxnSpLocks/>
              </p:cNvCxnSpPr>
              <p:nvPr/>
            </p:nvCxnSpPr>
            <p:spPr>
              <a:xfrm flipH="1">
                <a:off x="6096000" y="4284180"/>
                <a:ext cx="37719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9BAFC5EE-840D-7E99-CD47-58BE7D6421C1}"/>
                  </a:ext>
                </a:extLst>
              </p:cNvPr>
              <p:cNvCxnSpPr>
                <a:cxnSpLocks/>
              </p:cNvCxnSpPr>
              <p:nvPr/>
            </p:nvCxnSpPr>
            <p:spPr>
              <a:xfrm flipV="1">
                <a:off x="7924800" y="4284180"/>
                <a:ext cx="0" cy="19892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49" name="Graphique 5">
            <a:extLst>
              <a:ext uri="{FF2B5EF4-FFF2-40B4-BE49-F238E27FC236}">
                <a16:creationId xmlns:a16="http://schemas.microsoft.com/office/drawing/2014/main" id="{FC73F0C6-4C58-D52B-35D6-93CBF3CB264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927067" y="264887"/>
            <a:ext cx="1080411" cy="445033"/>
          </a:xfrm>
          <a:prstGeom prst="rect">
            <a:avLst/>
          </a:prstGeom>
        </p:spPr>
      </p:pic>
    </p:spTree>
    <p:extLst>
      <p:ext uri="{BB962C8B-B14F-4D97-AF65-F5344CB8AC3E}">
        <p14:creationId xmlns:p14="http://schemas.microsoft.com/office/powerpoint/2010/main" val="356520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up)">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que 24">
            <a:extLst>
              <a:ext uri="{FF2B5EF4-FFF2-40B4-BE49-F238E27FC236}">
                <a16:creationId xmlns:a16="http://schemas.microsoft.com/office/drawing/2014/main" id="{DC58C656-CFF3-0AAA-F03C-564C7FCFC25C}"/>
              </a:ext>
            </a:extLst>
          </p:cNvPr>
          <p:cNvPicPr>
            <a:picLocks noChangeAspect="1"/>
          </p:cNvPicPr>
          <p:nvPr/>
        </p:nvPicPr>
        <p:blipFill rotWithShape="1">
          <a:blip r:embed="rId3" cstate="email">
            <a:alphaModFix amt="20000"/>
            <a:extLst>
              <a:ext uri="{BEBA8EAE-BF5A-486C-A8C5-ECC9F3942E4B}">
                <a14:imgProps xmlns:a14="http://schemas.microsoft.com/office/drawing/2010/main">
                  <a14:imgLayer r:embed="rId4">
                    <a14:imgEffect>
                      <a14:colorTemperature colorTemp="5300"/>
                    </a14:imgEffect>
                    <a14:imgEffect>
                      <a14:saturation sat="33000"/>
                    </a14:imgEffect>
                  </a14:imgLayer>
                </a14:imgProps>
              </a:ext>
              <a:ext uri="{28A0092B-C50C-407E-A947-70E740481C1C}">
                <a14:useLocalDpi xmlns:a14="http://schemas.microsoft.com/office/drawing/2010/main"/>
              </a:ext>
            </a:extLst>
          </a:blip>
          <a:srcRect l="1099" t="11426" r="402"/>
          <a:stretch/>
        </p:blipFill>
        <p:spPr>
          <a:xfrm>
            <a:off x="4035" y="0"/>
            <a:ext cx="12187965" cy="6928701"/>
          </a:xfrm>
          <a:custGeom>
            <a:avLst/>
            <a:gdLst>
              <a:gd name="connsiteX0" fmla="*/ -217 w 12577487"/>
              <a:gd name="connsiteY0" fmla="*/ -135 h 7742624"/>
              <a:gd name="connsiteX1" fmla="*/ 12577270 w 12577487"/>
              <a:gd name="connsiteY1" fmla="*/ -135 h 7742624"/>
              <a:gd name="connsiteX2" fmla="*/ 12577270 w 12577487"/>
              <a:gd name="connsiteY2" fmla="*/ 7742489 h 7742624"/>
              <a:gd name="connsiteX3" fmla="*/ -217 w 12577487"/>
              <a:gd name="connsiteY3" fmla="*/ 7742489 h 7742624"/>
            </a:gdLst>
            <a:ahLst/>
            <a:cxnLst>
              <a:cxn ang="0">
                <a:pos x="connsiteX0" y="connsiteY0"/>
              </a:cxn>
              <a:cxn ang="0">
                <a:pos x="connsiteX1" y="connsiteY1"/>
              </a:cxn>
              <a:cxn ang="0">
                <a:pos x="connsiteX2" y="connsiteY2"/>
              </a:cxn>
              <a:cxn ang="0">
                <a:pos x="connsiteX3" y="connsiteY3"/>
              </a:cxn>
            </a:cxnLst>
            <a:rect l="l" t="t" r="r" b="b"/>
            <a:pathLst>
              <a:path w="12577487" h="7742624">
                <a:moveTo>
                  <a:pt x="-217" y="-135"/>
                </a:moveTo>
                <a:lnTo>
                  <a:pt x="12577270" y="-135"/>
                </a:lnTo>
                <a:lnTo>
                  <a:pt x="12577270" y="7742489"/>
                </a:lnTo>
                <a:lnTo>
                  <a:pt x="-217" y="7742489"/>
                </a:lnTo>
                <a:close/>
              </a:path>
            </a:pathLst>
          </a:custGeom>
        </p:spPr>
      </p:pic>
      <p:sp>
        <p:nvSpPr>
          <p:cNvPr id="16" name="Rectangle 15">
            <a:extLst>
              <a:ext uri="{FF2B5EF4-FFF2-40B4-BE49-F238E27FC236}">
                <a16:creationId xmlns:a16="http://schemas.microsoft.com/office/drawing/2014/main" id="{09D6F280-D38D-BB6C-A6C6-D8D2A36D1A30}"/>
              </a:ext>
            </a:extLst>
          </p:cNvPr>
          <p:cNvSpPr>
            <a:spLocks/>
          </p:cNvSpPr>
          <p:nvPr/>
        </p:nvSpPr>
        <p:spPr>
          <a:xfrm>
            <a:off x="4634720" y="0"/>
            <a:ext cx="2723407" cy="6858000"/>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Google Shape;13;p34" descr="Une image contenant dessin, signe&#10;&#10;Description générée automatiquement">
            <a:extLst>
              <a:ext uri="{FF2B5EF4-FFF2-40B4-BE49-F238E27FC236}">
                <a16:creationId xmlns:a16="http://schemas.microsoft.com/office/drawing/2014/main" id="{8D4C060B-593F-1FBE-7FF6-8062B1AB12A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931582" y="265744"/>
            <a:ext cx="1075896" cy="443173"/>
          </a:xfrm>
          <a:prstGeom prst="rect">
            <a:avLst/>
          </a:prstGeom>
          <a:noFill/>
          <a:ln>
            <a:noFill/>
          </a:ln>
        </p:spPr>
      </p:pic>
      <p:sp>
        <p:nvSpPr>
          <p:cNvPr id="25" name="Espace réservé du numéro de diapositive 1">
            <a:extLst>
              <a:ext uri="{FF2B5EF4-FFF2-40B4-BE49-F238E27FC236}">
                <a16:creationId xmlns:a16="http://schemas.microsoft.com/office/drawing/2014/main" id="{384ED0ED-B178-0D64-0F3F-D5CF1603352E}"/>
              </a:ext>
            </a:extLst>
          </p:cNvPr>
          <p:cNvSpPr>
            <a:spLocks noGrp="1"/>
          </p:cNvSpPr>
          <p:nvPr>
            <p:ph type="sldNum" idx="12"/>
          </p:nvPr>
        </p:nvSpPr>
        <p:spPr>
          <a:xfrm>
            <a:off x="11539407" y="6369288"/>
            <a:ext cx="468071" cy="302863"/>
          </a:xfrm>
        </p:spPr>
        <p:txBody>
          <a:bodyPr/>
          <a:lstStyle/>
          <a:p>
            <a:pPr marL="0" lvl="0" indent="0" algn="ctr" rtl="0">
              <a:spcBef>
                <a:spcPts val="0"/>
              </a:spcBef>
              <a:spcAft>
                <a:spcPts val="0"/>
              </a:spcAft>
              <a:buNone/>
            </a:pPr>
            <a:fld id="{00000000-1234-1234-1234-123412341234}" type="slidenum">
              <a:rPr lang="fr-FR" smtClean="0"/>
              <a:t>13</a:t>
            </a:fld>
            <a:endParaRPr lang="fr-FR"/>
          </a:p>
        </p:txBody>
      </p:sp>
      <p:cxnSp>
        <p:nvCxnSpPr>
          <p:cNvPr id="37" name="Connecteur droit 36">
            <a:extLst>
              <a:ext uri="{FF2B5EF4-FFF2-40B4-BE49-F238E27FC236}">
                <a16:creationId xmlns:a16="http://schemas.microsoft.com/office/drawing/2014/main" id="{AE725BB3-8101-4636-E0F6-30DA280DC3F7}"/>
              </a:ext>
            </a:extLst>
          </p:cNvPr>
          <p:cNvCxnSpPr>
            <a:cxnSpLocks/>
          </p:cNvCxnSpPr>
          <p:nvPr/>
        </p:nvCxnSpPr>
        <p:spPr>
          <a:xfrm flipH="1">
            <a:off x="6096000" y="5114064"/>
            <a:ext cx="11422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e 40">
            <a:extLst>
              <a:ext uri="{FF2B5EF4-FFF2-40B4-BE49-F238E27FC236}">
                <a16:creationId xmlns:a16="http://schemas.microsoft.com/office/drawing/2014/main" id="{4DCD6C51-352F-B1F9-00D1-071C81D48471}"/>
              </a:ext>
            </a:extLst>
          </p:cNvPr>
          <p:cNvGrpSpPr/>
          <p:nvPr/>
        </p:nvGrpSpPr>
        <p:grpSpPr>
          <a:xfrm>
            <a:off x="3970751" y="441797"/>
            <a:ext cx="3954554" cy="944715"/>
            <a:chOff x="6142231" y="501028"/>
            <a:chExt cx="2917574" cy="944715"/>
          </a:xfrm>
        </p:grpSpPr>
        <p:sp>
          <p:nvSpPr>
            <p:cNvPr id="42" name="Rectangle 41">
              <a:extLst>
                <a:ext uri="{FF2B5EF4-FFF2-40B4-BE49-F238E27FC236}">
                  <a16:creationId xmlns:a16="http://schemas.microsoft.com/office/drawing/2014/main" id="{6556CD6D-A9A8-3FFC-6057-FD5B5A4BD184}"/>
                </a:ext>
              </a:extLst>
            </p:cNvPr>
            <p:cNvSpPr/>
            <p:nvPr/>
          </p:nvSpPr>
          <p:spPr>
            <a:xfrm>
              <a:off x="6177936" y="501028"/>
              <a:ext cx="2881869" cy="9093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Title 2">
              <a:extLst>
                <a:ext uri="{FF2B5EF4-FFF2-40B4-BE49-F238E27FC236}">
                  <a16:creationId xmlns:a16="http://schemas.microsoft.com/office/drawing/2014/main" id="{E3D70AAF-FFDC-B659-5C6E-4EC594B3B9AA}"/>
                </a:ext>
              </a:extLst>
            </p:cNvPr>
            <p:cNvSpPr txBox="1">
              <a:spLocks/>
            </p:cNvSpPr>
            <p:nvPr/>
          </p:nvSpPr>
          <p:spPr>
            <a:xfrm>
              <a:off x="6142231" y="609280"/>
              <a:ext cx="2917574" cy="8364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3600" b="1" spc="-30">
                  <a:solidFill>
                    <a:schemeClr val="bg1"/>
                  </a:solidFill>
                  <a:latin typeface="Arial" panose="020B0604020202020204" pitchFamily="34" charset="0"/>
                  <a:ea typeface="Open Sans" panose="020B0606030504020204" pitchFamily="34" charset="0"/>
                  <a:cs typeface="Arial" panose="020B0604020202020204" pitchFamily="34" charset="0"/>
                </a:rPr>
                <a:t>En conclusions</a:t>
              </a:r>
            </a:p>
          </p:txBody>
        </p:sp>
      </p:grpSp>
      <p:sp>
        <p:nvSpPr>
          <p:cNvPr id="45" name="TextBox 11">
            <a:extLst>
              <a:ext uri="{FF2B5EF4-FFF2-40B4-BE49-F238E27FC236}">
                <a16:creationId xmlns:a16="http://schemas.microsoft.com/office/drawing/2014/main" id="{AC03A3D8-B6D6-75EE-0ED1-1B63189FD01B}"/>
              </a:ext>
            </a:extLst>
          </p:cNvPr>
          <p:cNvSpPr txBox="1"/>
          <p:nvPr/>
        </p:nvSpPr>
        <p:spPr>
          <a:xfrm>
            <a:off x="745812" y="3446702"/>
            <a:ext cx="2973338" cy="646331"/>
          </a:xfrm>
          <a:prstGeom prst="rect">
            <a:avLst/>
          </a:prstGeom>
          <a:noFill/>
        </p:spPr>
        <p:txBody>
          <a:bodyPr wrap="square" lIns="91440" tIns="45720" rIns="91440" bIns="45720" anchor="t">
            <a:spAutoFit/>
          </a:bodyPr>
          <a:lstStyle/>
          <a:p>
            <a:pPr algn="r"/>
            <a:r>
              <a:rPr lang="fr-FR" sz="1800" b="1">
                <a:solidFill>
                  <a:schemeClr val="tx1"/>
                </a:solidFill>
                <a:latin typeface="+mj-lt"/>
              </a:rPr>
              <a:t>L</a:t>
            </a:r>
            <a:r>
              <a:rPr lang="fr-FR" sz="1800" b="1">
                <a:solidFill>
                  <a:schemeClr val="tx1"/>
                </a:solidFill>
                <a:latin typeface="+mj-lt"/>
                <a:ea typeface="Arial"/>
                <a:cs typeface="Arial"/>
                <a:sym typeface="Arial"/>
              </a:rPr>
              <a:t>es entreprises doivent « se transformer »</a:t>
            </a:r>
            <a:endParaRPr lang="fr-FR" sz="1800" b="1" kern="100">
              <a:solidFill>
                <a:schemeClr val="tx1"/>
              </a:solidFill>
              <a:effectLst/>
              <a:latin typeface="+mj-lt"/>
              <a:ea typeface="Calibri" panose="020F0502020204030204" pitchFamily="34" charset="0"/>
              <a:cs typeface="Times New Roman"/>
            </a:endParaRPr>
          </a:p>
        </p:txBody>
      </p:sp>
      <p:sp>
        <p:nvSpPr>
          <p:cNvPr id="47" name="TextBox 11">
            <a:extLst>
              <a:ext uri="{FF2B5EF4-FFF2-40B4-BE49-F238E27FC236}">
                <a16:creationId xmlns:a16="http://schemas.microsoft.com/office/drawing/2014/main" id="{85718E1A-D9D6-D138-0864-2C84707F02A7}"/>
              </a:ext>
            </a:extLst>
          </p:cNvPr>
          <p:cNvSpPr txBox="1"/>
          <p:nvPr/>
        </p:nvSpPr>
        <p:spPr>
          <a:xfrm>
            <a:off x="8211202" y="4450884"/>
            <a:ext cx="3726616" cy="1200329"/>
          </a:xfrm>
          <a:prstGeom prst="rect">
            <a:avLst/>
          </a:prstGeom>
          <a:noFill/>
        </p:spPr>
        <p:txBody>
          <a:bodyPr wrap="square" lIns="91440" tIns="45720" rIns="91440" bIns="45720" anchor="t">
            <a:spAutoFit/>
          </a:bodyPr>
          <a:lstStyle/>
          <a:p>
            <a:r>
              <a:rPr lang="fr-FR" sz="1800" b="1" kern="100">
                <a:solidFill>
                  <a:schemeClr val="tx1"/>
                </a:solidFill>
                <a:latin typeface="+mj-lt"/>
                <a:ea typeface="Calibri" panose="020F0502020204030204" pitchFamily="34" charset="0"/>
                <a:cs typeface="Times New Roman"/>
              </a:rPr>
              <a:t>P</a:t>
            </a:r>
            <a:r>
              <a:rPr lang="fr-FR" sz="1800" b="1" kern="100">
                <a:solidFill>
                  <a:schemeClr val="tx1"/>
                </a:solidFill>
                <a:effectLst/>
                <a:latin typeface="+mj-lt"/>
                <a:ea typeface="Calibri" panose="020F0502020204030204" pitchFamily="34" charset="0"/>
                <a:cs typeface="Times New Roman"/>
              </a:rPr>
              <a:t>our y arriver il faut passer d’une posture « Ressources humaines » à une posture « Capital humain »</a:t>
            </a:r>
          </a:p>
        </p:txBody>
      </p:sp>
      <p:sp>
        <p:nvSpPr>
          <p:cNvPr id="48" name="TextBox 11">
            <a:extLst>
              <a:ext uri="{FF2B5EF4-FFF2-40B4-BE49-F238E27FC236}">
                <a16:creationId xmlns:a16="http://schemas.microsoft.com/office/drawing/2014/main" id="{C00C5B4E-76B6-60DB-9631-4384F30495AE}"/>
              </a:ext>
            </a:extLst>
          </p:cNvPr>
          <p:cNvSpPr txBox="1"/>
          <p:nvPr/>
        </p:nvSpPr>
        <p:spPr>
          <a:xfrm>
            <a:off x="8277356" y="2085582"/>
            <a:ext cx="3078758" cy="923330"/>
          </a:xfrm>
          <a:prstGeom prst="rect">
            <a:avLst/>
          </a:prstGeom>
          <a:noFill/>
        </p:spPr>
        <p:txBody>
          <a:bodyPr wrap="square" lIns="91440" tIns="45720" rIns="91440" bIns="45720" anchor="t">
            <a:spAutoFit/>
          </a:bodyPr>
          <a:lstStyle/>
          <a:p>
            <a:r>
              <a:rPr lang="fr-FR" sz="1800" b="1" kern="100">
                <a:solidFill>
                  <a:schemeClr val="tx1"/>
                </a:solidFill>
                <a:latin typeface="+mj-lt"/>
                <a:ea typeface="Calibri" panose="020F0502020204030204" pitchFamily="34" charset="0"/>
                <a:cs typeface="Times New Roman"/>
              </a:rPr>
              <a:t>L</a:t>
            </a:r>
            <a:r>
              <a:rPr lang="fr-FR" sz="1800" b="1" kern="100">
                <a:solidFill>
                  <a:schemeClr val="tx1"/>
                </a:solidFill>
                <a:effectLst/>
                <a:latin typeface="+mj-lt"/>
                <a:ea typeface="Calibri" panose="020F0502020204030204" pitchFamily="34" charset="0"/>
                <a:cs typeface="Times New Roman"/>
              </a:rPr>
              <a:t>a réussite de cette transformation est soumise au corps social</a:t>
            </a:r>
          </a:p>
        </p:txBody>
      </p:sp>
      <p:sp>
        <p:nvSpPr>
          <p:cNvPr id="57" name="Larme 56">
            <a:extLst>
              <a:ext uri="{FF2B5EF4-FFF2-40B4-BE49-F238E27FC236}">
                <a16:creationId xmlns:a16="http://schemas.microsoft.com/office/drawing/2014/main" id="{95608275-DB20-619C-ECB3-B65C6E8F4CD8}"/>
              </a:ext>
            </a:extLst>
          </p:cNvPr>
          <p:cNvSpPr/>
          <p:nvPr/>
        </p:nvSpPr>
        <p:spPr>
          <a:xfrm rot="10800000" flipH="1">
            <a:off x="6802945" y="4385559"/>
            <a:ext cx="1309518" cy="1309518"/>
          </a:xfrm>
          <a:prstGeom prst="teardrop">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9C9411E9-CE3D-F158-1F47-AAFA842A85B8}"/>
              </a:ext>
            </a:extLst>
          </p:cNvPr>
          <p:cNvGrpSpPr/>
          <p:nvPr/>
        </p:nvGrpSpPr>
        <p:grpSpPr>
          <a:xfrm>
            <a:off x="3877954" y="2450015"/>
            <a:ext cx="2218046" cy="2673058"/>
            <a:chOff x="3877954" y="2390137"/>
            <a:chExt cx="2218046" cy="2673058"/>
          </a:xfrm>
        </p:grpSpPr>
        <p:cxnSp>
          <p:nvCxnSpPr>
            <p:cNvPr id="27" name="Connecteur droit 26">
              <a:extLst>
                <a:ext uri="{FF2B5EF4-FFF2-40B4-BE49-F238E27FC236}">
                  <a16:creationId xmlns:a16="http://schemas.microsoft.com/office/drawing/2014/main" id="{5F51D6B1-CAFC-3D94-3AF5-71EEC228B6E6}"/>
                </a:ext>
              </a:extLst>
            </p:cNvPr>
            <p:cNvCxnSpPr>
              <a:cxnSpLocks/>
            </p:cNvCxnSpPr>
            <p:nvPr/>
          </p:nvCxnSpPr>
          <p:spPr>
            <a:xfrm>
              <a:off x="6096000" y="2390137"/>
              <a:ext cx="0" cy="267305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3C4AF9F8-1A43-7C8F-DF16-2C0DCB68B5A1}"/>
                </a:ext>
              </a:extLst>
            </p:cNvPr>
            <p:cNvCxnSpPr>
              <a:cxnSpLocks/>
            </p:cNvCxnSpPr>
            <p:nvPr/>
          </p:nvCxnSpPr>
          <p:spPr>
            <a:xfrm flipH="1">
              <a:off x="4925328" y="3709990"/>
              <a:ext cx="11706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Larme 57">
              <a:extLst>
                <a:ext uri="{FF2B5EF4-FFF2-40B4-BE49-F238E27FC236}">
                  <a16:creationId xmlns:a16="http://schemas.microsoft.com/office/drawing/2014/main" id="{13EDC55A-8CB4-A2FC-FB9E-E57A30EB81B9}"/>
                </a:ext>
              </a:extLst>
            </p:cNvPr>
            <p:cNvSpPr/>
            <p:nvPr/>
          </p:nvSpPr>
          <p:spPr>
            <a:xfrm rot="10800000">
              <a:off x="3877954" y="2949113"/>
              <a:ext cx="1309518" cy="1309518"/>
            </a:xfrm>
            <a:prstGeom prst="teardrop">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5" name="Connecteur droit 4">
            <a:extLst>
              <a:ext uri="{FF2B5EF4-FFF2-40B4-BE49-F238E27FC236}">
                <a16:creationId xmlns:a16="http://schemas.microsoft.com/office/drawing/2014/main" id="{DF7C9B0F-0472-9FFC-7598-239B6C42FCC3}"/>
              </a:ext>
            </a:extLst>
          </p:cNvPr>
          <p:cNvCxnSpPr>
            <a:cxnSpLocks/>
          </p:cNvCxnSpPr>
          <p:nvPr/>
        </p:nvCxnSpPr>
        <p:spPr>
          <a:xfrm flipH="1">
            <a:off x="6096000" y="2441006"/>
            <a:ext cx="11725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Larme 3">
            <a:extLst>
              <a:ext uri="{FF2B5EF4-FFF2-40B4-BE49-F238E27FC236}">
                <a16:creationId xmlns:a16="http://schemas.microsoft.com/office/drawing/2014/main" id="{D9CE14CA-C312-6C0A-BCC1-F728B2BC1EB9}"/>
              </a:ext>
            </a:extLst>
          </p:cNvPr>
          <p:cNvSpPr/>
          <p:nvPr/>
        </p:nvSpPr>
        <p:spPr>
          <a:xfrm rot="10800000" flipH="1">
            <a:off x="6833249" y="1791226"/>
            <a:ext cx="1309518" cy="1309518"/>
          </a:xfrm>
          <a:prstGeom prst="teardrop">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11">
            <a:extLst>
              <a:ext uri="{FF2B5EF4-FFF2-40B4-BE49-F238E27FC236}">
                <a16:creationId xmlns:a16="http://schemas.microsoft.com/office/drawing/2014/main" id="{DE7E7054-7AB4-D885-07F9-F0859B0EDCB9}"/>
              </a:ext>
            </a:extLst>
          </p:cNvPr>
          <p:cNvSpPr txBox="1"/>
          <p:nvPr/>
        </p:nvSpPr>
        <p:spPr>
          <a:xfrm>
            <a:off x="3914645" y="3323066"/>
            <a:ext cx="1236134" cy="769441"/>
          </a:xfrm>
          <a:prstGeom prst="rect">
            <a:avLst/>
          </a:prstGeom>
          <a:noFill/>
        </p:spPr>
        <p:txBody>
          <a:bodyPr wrap="square" lIns="91440" tIns="45720" rIns="91440" bIns="45720" anchor="t">
            <a:spAutoFit/>
          </a:bodyPr>
          <a:lstStyle/>
          <a:p>
            <a:r>
              <a:rPr lang="fr-FR" sz="4400" b="1">
                <a:solidFill>
                  <a:srgbClr val="C00000"/>
                </a:solidFill>
              </a:rPr>
              <a:t>Oui</a:t>
            </a:r>
            <a:endParaRPr lang="fr-FR" sz="4400" b="1" kern="100">
              <a:solidFill>
                <a:srgbClr val="C00000"/>
              </a:solidFill>
              <a:effectLst/>
              <a:latin typeface="+mj-lt"/>
              <a:ea typeface="Calibri" panose="020F0502020204030204" pitchFamily="34" charset="0"/>
              <a:cs typeface="Times New Roman"/>
            </a:endParaRPr>
          </a:p>
        </p:txBody>
      </p:sp>
      <p:sp>
        <p:nvSpPr>
          <p:cNvPr id="9" name="TextBox 11">
            <a:extLst>
              <a:ext uri="{FF2B5EF4-FFF2-40B4-BE49-F238E27FC236}">
                <a16:creationId xmlns:a16="http://schemas.microsoft.com/office/drawing/2014/main" id="{0B07C957-E16E-FBCE-F648-14AF99EAD22E}"/>
              </a:ext>
            </a:extLst>
          </p:cNvPr>
          <p:cNvSpPr txBox="1"/>
          <p:nvPr/>
        </p:nvSpPr>
        <p:spPr>
          <a:xfrm>
            <a:off x="6906633" y="2042256"/>
            <a:ext cx="1236134" cy="769441"/>
          </a:xfrm>
          <a:prstGeom prst="rect">
            <a:avLst/>
          </a:prstGeom>
          <a:noFill/>
        </p:spPr>
        <p:txBody>
          <a:bodyPr wrap="square" lIns="91440" tIns="45720" rIns="91440" bIns="45720" anchor="t">
            <a:spAutoFit/>
          </a:bodyPr>
          <a:lstStyle/>
          <a:p>
            <a:r>
              <a:rPr lang="fr-FR" sz="4400" b="1" kern="100">
                <a:solidFill>
                  <a:srgbClr val="C00000"/>
                </a:solidFill>
                <a:effectLst/>
                <a:latin typeface="+mj-lt"/>
                <a:ea typeface="Calibri" panose="020F0502020204030204" pitchFamily="34" charset="0"/>
                <a:cs typeface="Times New Roman"/>
              </a:rPr>
              <a:t>Oui</a:t>
            </a:r>
          </a:p>
        </p:txBody>
      </p:sp>
      <p:sp>
        <p:nvSpPr>
          <p:cNvPr id="10" name="TextBox 11">
            <a:extLst>
              <a:ext uri="{FF2B5EF4-FFF2-40B4-BE49-F238E27FC236}">
                <a16:creationId xmlns:a16="http://schemas.microsoft.com/office/drawing/2014/main" id="{23522718-F4A0-4284-E349-8D45A78E83D3}"/>
              </a:ext>
            </a:extLst>
          </p:cNvPr>
          <p:cNvSpPr txBox="1"/>
          <p:nvPr/>
        </p:nvSpPr>
        <p:spPr>
          <a:xfrm>
            <a:off x="6906633" y="4697782"/>
            <a:ext cx="1236134" cy="769441"/>
          </a:xfrm>
          <a:prstGeom prst="rect">
            <a:avLst/>
          </a:prstGeom>
          <a:noFill/>
        </p:spPr>
        <p:txBody>
          <a:bodyPr wrap="square" lIns="91440" tIns="45720" rIns="91440" bIns="45720" anchor="t">
            <a:spAutoFit/>
          </a:bodyPr>
          <a:lstStyle/>
          <a:p>
            <a:r>
              <a:rPr lang="fr-FR" sz="4400" b="1">
                <a:solidFill>
                  <a:srgbClr val="C00000"/>
                </a:solidFill>
              </a:rPr>
              <a:t>Oui</a:t>
            </a:r>
            <a:endParaRPr lang="fr-FR" sz="4400" b="1" kern="100">
              <a:solidFill>
                <a:srgbClr val="C00000"/>
              </a:solidFill>
              <a:effectLst/>
              <a:latin typeface="+mj-lt"/>
              <a:ea typeface="Calibri" panose="020F0502020204030204" pitchFamily="34" charset="0"/>
              <a:cs typeface="Times New Roman"/>
            </a:endParaRPr>
          </a:p>
        </p:txBody>
      </p:sp>
      <p:grpSp>
        <p:nvGrpSpPr>
          <p:cNvPr id="12" name="Groupe 11">
            <a:extLst>
              <a:ext uri="{FF2B5EF4-FFF2-40B4-BE49-F238E27FC236}">
                <a16:creationId xmlns:a16="http://schemas.microsoft.com/office/drawing/2014/main" id="{D9303CF6-7567-44A7-F4F0-051316975AAC}"/>
              </a:ext>
            </a:extLst>
          </p:cNvPr>
          <p:cNvGrpSpPr/>
          <p:nvPr/>
        </p:nvGrpSpPr>
        <p:grpSpPr>
          <a:xfrm>
            <a:off x="-40" y="5891821"/>
            <a:ext cx="12192020" cy="1198170"/>
            <a:chOff x="-40" y="5891821"/>
            <a:chExt cx="12192020" cy="1198170"/>
          </a:xfrm>
        </p:grpSpPr>
        <p:sp>
          <p:nvSpPr>
            <p:cNvPr id="13" name="Rectangle 3">
              <a:extLst>
                <a:ext uri="{FF2B5EF4-FFF2-40B4-BE49-F238E27FC236}">
                  <a16:creationId xmlns:a16="http://schemas.microsoft.com/office/drawing/2014/main" id="{95FA334F-FD68-FE8E-8D01-92F20E410734}"/>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13">
              <a:extLst>
                <a:ext uri="{FF2B5EF4-FFF2-40B4-BE49-F238E27FC236}">
                  <a16:creationId xmlns:a16="http://schemas.microsoft.com/office/drawing/2014/main" id="{6622911D-C121-2FCE-FD2F-F080BFBC8B8C}"/>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9AD9AEE-0D20-0A50-C26A-774AC0D7458D}"/>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7" name="Espace réservé du texte 5">
              <a:extLst>
                <a:ext uri="{FF2B5EF4-FFF2-40B4-BE49-F238E27FC236}">
                  <a16:creationId xmlns:a16="http://schemas.microsoft.com/office/drawing/2014/main" id="{80507218-D196-2AAA-8841-8B555B89DC21}"/>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18" name="Graphique 17">
              <a:extLst>
                <a:ext uri="{FF2B5EF4-FFF2-40B4-BE49-F238E27FC236}">
                  <a16:creationId xmlns:a16="http://schemas.microsoft.com/office/drawing/2014/main" id="{EC463EBA-F585-7E8A-641A-FA9C41023C8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6904" y="5960967"/>
              <a:ext cx="770826" cy="770826"/>
            </a:xfrm>
            <a:prstGeom prst="rect">
              <a:avLst/>
            </a:prstGeom>
          </p:spPr>
        </p:pic>
      </p:grpSp>
      <p:sp>
        <p:nvSpPr>
          <p:cNvPr id="19" name="Espace réservé du numéro de diapositive 1">
            <a:extLst>
              <a:ext uri="{FF2B5EF4-FFF2-40B4-BE49-F238E27FC236}">
                <a16:creationId xmlns:a16="http://schemas.microsoft.com/office/drawing/2014/main" id="{66C2AAD3-50D2-2178-A3E1-1B567C7490B3}"/>
              </a:ext>
            </a:extLst>
          </p:cNvPr>
          <p:cNvSpPr txBox="1">
            <a:spLocks/>
          </p:cNvSpPr>
          <p:nvPr/>
        </p:nvSpPr>
        <p:spPr>
          <a:xfrm>
            <a:off x="11539407" y="6469266"/>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fr-FR"/>
            </a:defPPr>
            <a:lvl1pPr marL="0" marR="0" lvl="0" indent="0" algn="ctr" defTabSz="914400" rtl="0" eaLnBrk="1" latinLnBrk="0" hangingPunct="1">
              <a:lnSpc>
                <a:spcPct val="100000"/>
              </a:lnSpc>
              <a:spcBef>
                <a:spcPts val="0"/>
              </a:spcBef>
              <a:spcAft>
                <a:spcPts val="0"/>
              </a:spcAft>
              <a:buClr>
                <a:srgbClr val="000000"/>
              </a:buClr>
              <a:buSzPts val="1200"/>
              <a:buFont typeface="Arial"/>
              <a:buNone/>
              <a:defRPr sz="1200" b="1" i="0" u="none" strike="noStrike" kern="1200" cap="none">
                <a:solidFill>
                  <a:schemeClr val="bg1"/>
                </a:solidFill>
                <a:latin typeface="Sansation" panose="02000000000000000000" pitchFamily="2" charset="0"/>
                <a:ea typeface="+mn-ea"/>
                <a:cs typeface="+mn-cs"/>
                <a:sym typeface="Arial"/>
              </a:defRPr>
            </a:lvl1pPr>
            <a:lvl2pPr marL="457200" marR="0" lvl="1"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2pPr>
            <a:lvl3pPr marL="914400" marR="0" lvl="2"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3pPr>
            <a:lvl4pPr marL="1371600" marR="0" lvl="3"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4pPr>
            <a:lvl5pPr marL="1828800" marR="0" lvl="4"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5pPr>
            <a:lvl6pPr marL="2286000" marR="0" lvl="5"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6pPr>
            <a:lvl7pPr marL="2743200" marR="0" lvl="6"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7pPr>
            <a:lvl8pPr marL="3200400" marR="0" lvl="7"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8pPr>
            <a:lvl9pPr marL="3657600" marR="0" lvl="8" indent="0" algn="l" defTabSz="914400" rtl="0" eaLnBrk="1" latinLnBrk="0" hangingPunct="1">
              <a:lnSpc>
                <a:spcPct val="100000"/>
              </a:lnSpc>
              <a:spcBef>
                <a:spcPts val="0"/>
              </a:spcBef>
              <a:spcAft>
                <a:spcPts val="0"/>
              </a:spcAft>
              <a:buClr>
                <a:srgbClr val="000000"/>
              </a:buClr>
              <a:buSzPts val="1200"/>
              <a:buFont typeface="Arial"/>
              <a:buNone/>
              <a:defRPr sz="1800" b="1" i="0" u="none" strike="noStrike" kern="1200" cap="none">
                <a:solidFill>
                  <a:schemeClr val="tx1"/>
                </a:solidFill>
                <a:latin typeface="+mn-lt"/>
                <a:ea typeface="+mn-ea"/>
                <a:cs typeface="+mn-cs"/>
                <a:sym typeface="Arial"/>
              </a:defRPr>
            </a:lvl9pPr>
          </a:lstStyle>
          <a:p>
            <a:fld id="{C7B0A1F2-D699-4CAB-BF1C-1C96C89E38E9}" type="slidenum">
              <a:rPr lang="fr-FR" smtClean="0"/>
              <a:pPr/>
              <a:t>13</a:t>
            </a:fld>
            <a:endParaRPr lang="fr-FR"/>
          </a:p>
        </p:txBody>
      </p:sp>
    </p:spTree>
    <p:extLst>
      <p:ext uri="{BB962C8B-B14F-4D97-AF65-F5344CB8AC3E}">
        <p14:creationId xmlns:p14="http://schemas.microsoft.com/office/powerpoint/2010/main" val="34891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53" presetClass="entr" presetSubtype="16"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0.70"/>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0.70"/>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par>
                                <p:cTn id="47" presetID="55"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strVal val="#ppt_w*0.70"/>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Effect transition="in" filter="fade">
                                      <p:cBhvr>
                                        <p:cTn id="51" dur="1000"/>
                                        <p:tgtEl>
                                          <p:spTgt spid="5"/>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1000" fill="hold"/>
                                        <p:tgtEl>
                                          <p:spTgt spid="48"/>
                                        </p:tgtEl>
                                        <p:attrNameLst>
                                          <p:attrName>ppt_w</p:attrName>
                                        </p:attrNameLst>
                                      </p:cBhvr>
                                      <p:tavLst>
                                        <p:tav tm="0">
                                          <p:val>
                                            <p:strVal val="#ppt_w*0.70"/>
                                          </p:val>
                                        </p:tav>
                                        <p:tav tm="100000">
                                          <p:val>
                                            <p:strVal val="#ppt_w"/>
                                          </p:val>
                                        </p:tav>
                                      </p:tavLst>
                                    </p:anim>
                                    <p:anim calcmode="lin" valueType="num">
                                      <p:cBhvr>
                                        <p:cTn id="55" dur="1000" fill="hold"/>
                                        <p:tgtEl>
                                          <p:spTgt spid="48"/>
                                        </p:tgtEl>
                                        <p:attrNameLst>
                                          <p:attrName>ppt_h</p:attrName>
                                        </p:attrNameLst>
                                      </p:cBhvr>
                                      <p:tavLst>
                                        <p:tav tm="0">
                                          <p:val>
                                            <p:strVal val="#ppt_h"/>
                                          </p:val>
                                        </p:tav>
                                        <p:tav tm="100000">
                                          <p:val>
                                            <p:strVal val="#ppt_h"/>
                                          </p:val>
                                        </p:tav>
                                      </p:tavLst>
                                    </p:anim>
                                    <p:animEffect transition="in" filter="fade">
                                      <p:cBhvr>
                                        <p:cTn id="56" dur="10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p:cTn id="66" dur="1000" fill="hold"/>
                                        <p:tgtEl>
                                          <p:spTgt spid="57"/>
                                        </p:tgtEl>
                                        <p:attrNameLst>
                                          <p:attrName>ppt_w</p:attrName>
                                        </p:attrNameLst>
                                      </p:cBhvr>
                                      <p:tavLst>
                                        <p:tav tm="0">
                                          <p:val>
                                            <p:strVal val="#ppt_w*0.70"/>
                                          </p:val>
                                        </p:tav>
                                        <p:tav tm="100000">
                                          <p:val>
                                            <p:strVal val="#ppt_w"/>
                                          </p:val>
                                        </p:tav>
                                      </p:tavLst>
                                    </p:anim>
                                    <p:anim calcmode="lin" valueType="num">
                                      <p:cBhvr>
                                        <p:cTn id="67" dur="1000" fill="hold"/>
                                        <p:tgtEl>
                                          <p:spTgt spid="57"/>
                                        </p:tgtEl>
                                        <p:attrNameLst>
                                          <p:attrName>ppt_h</p:attrName>
                                        </p:attrNameLst>
                                      </p:cBhvr>
                                      <p:tavLst>
                                        <p:tav tm="0">
                                          <p:val>
                                            <p:strVal val="#ppt_h"/>
                                          </p:val>
                                        </p:tav>
                                        <p:tav tm="100000">
                                          <p:val>
                                            <p:strVal val="#ppt_h"/>
                                          </p:val>
                                        </p:tav>
                                      </p:tavLst>
                                    </p:anim>
                                    <p:animEffect transition="in" filter="fade">
                                      <p:cBhvr>
                                        <p:cTn id="68" dur="1000"/>
                                        <p:tgtEl>
                                          <p:spTgt spid="57"/>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p:cTn id="71" dur="1000" fill="hold"/>
                                        <p:tgtEl>
                                          <p:spTgt spid="47"/>
                                        </p:tgtEl>
                                        <p:attrNameLst>
                                          <p:attrName>ppt_w</p:attrName>
                                        </p:attrNameLst>
                                      </p:cBhvr>
                                      <p:tavLst>
                                        <p:tav tm="0">
                                          <p:val>
                                            <p:strVal val="#ppt_w*0.70"/>
                                          </p:val>
                                        </p:tav>
                                        <p:tav tm="100000">
                                          <p:val>
                                            <p:strVal val="#ppt_w"/>
                                          </p:val>
                                        </p:tav>
                                      </p:tavLst>
                                    </p:anim>
                                    <p:anim calcmode="lin" valueType="num">
                                      <p:cBhvr>
                                        <p:cTn id="72" dur="1000" fill="hold"/>
                                        <p:tgtEl>
                                          <p:spTgt spid="47"/>
                                        </p:tgtEl>
                                        <p:attrNameLst>
                                          <p:attrName>ppt_h</p:attrName>
                                        </p:attrNameLst>
                                      </p:cBhvr>
                                      <p:tavLst>
                                        <p:tav tm="0">
                                          <p:val>
                                            <p:strVal val="#ppt_h"/>
                                          </p:val>
                                        </p:tav>
                                        <p:tav tm="100000">
                                          <p:val>
                                            <p:strVal val="#ppt_h"/>
                                          </p:val>
                                        </p:tav>
                                      </p:tavLst>
                                    </p:anim>
                                    <p:animEffect transition="in" filter="fade">
                                      <p:cBhvr>
                                        <p:cTn id="73" dur="1000"/>
                                        <p:tgtEl>
                                          <p:spTgt spid="47"/>
                                        </p:tgtEl>
                                      </p:cBhvr>
                                    </p:animEffect>
                                  </p:childTnLst>
                                </p:cTn>
                              </p:par>
                              <p:par>
                                <p:cTn id="74" presetID="55" presetClass="entr" presetSubtype="0"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1000" fill="hold"/>
                                        <p:tgtEl>
                                          <p:spTgt spid="37"/>
                                        </p:tgtEl>
                                        <p:attrNameLst>
                                          <p:attrName>ppt_w</p:attrName>
                                        </p:attrNameLst>
                                      </p:cBhvr>
                                      <p:tavLst>
                                        <p:tav tm="0">
                                          <p:val>
                                            <p:strVal val="#ppt_w*0.70"/>
                                          </p:val>
                                        </p:tav>
                                        <p:tav tm="100000">
                                          <p:val>
                                            <p:strVal val="#ppt_w"/>
                                          </p:val>
                                        </p:tav>
                                      </p:tavLst>
                                    </p:anim>
                                    <p:anim calcmode="lin" valueType="num">
                                      <p:cBhvr>
                                        <p:cTn id="77" dur="1000" fill="hold"/>
                                        <p:tgtEl>
                                          <p:spTgt spid="37"/>
                                        </p:tgtEl>
                                        <p:attrNameLst>
                                          <p:attrName>ppt_h</p:attrName>
                                        </p:attrNameLst>
                                      </p:cBhvr>
                                      <p:tavLst>
                                        <p:tav tm="0">
                                          <p:val>
                                            <p:strVal val="#ppt_h"/>
                                          </p:val>
                                        </p:tav>
                                        <p:tav tm="100000">
                                          <p:val>
                                            <p:strVal val="#ppt_h"/>
                                          </p:val>
                                        </p:tav>
                                      </p:tavLst>
                                    </p:anim>
                                    <p:animEffect transition="in" filter="fade">
                                      <p:cBhvr>
                                        <p:cTn id="7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5" grpId="0"/>
      <p:bldP spid="47" grpId="0"/>
      <p:bldP spid="48" grpId="0"/>
      <p:bldP spid="57" grpId="0" animBg="1"/>
      <p:bldP spid="4" grpId="0" animBg="1"/>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que 24">
            <a:extLst>
              <a:ext uri="{FF2B5EF4-FFF2-40B4-BE49-F238E27FC236}">
                <a16:creationId xmlns:a16="http://schemas.microsoft.com/office/drawing/2014/main" id="{213674E4-6284-9ED3-BA10-BA3C60081C15}"/>
              </a:ext>
            </a:extLst>
          </p:cNvPr>
          <p:cNvPicPr>
            <a:picLocks noChangeAspect="1"/>
          </p:cNvPicPr>
          <p:nvPr/>
        </p:nvPicPr>
        <p:blipFill rotWithShape="1">
          <a:blip r:embed="rId3" cstate="email">
            <a:alphaModFix amt="65000"/>
            <a:extLst>
              <a:ext uri="{BEBA8EAE-BF5A-486C-A8C5-ECC9F3942E4B}">
                <a14:imgProps xmlns:a14="http://schemas.microsoft.com/office/drawing/2010/main">
                  <a14:imgLayer r:embed="rId4">
                    <a14:imgEffect>
                      <a14:colorTemperature colorTemp="5300"/>
                    </a14:imgEffect>
                    <a14:imgEffect>
                      <a14:saturation sat="33000"/>
                    </a14:imgEffect>
                  </a14:imgLayer>
                </a14:imgProps>
              </a:ext>
              <a:ext uri="{28A0092B-C50C-407E-A947-70E740481C1C}">
                <a14:useLocalDpi xmlns:a14="http://schemas.microsoft.com/office/drawing/2010/main"/>
              </a:ext>
            </a:extLst>
          </a:blip>
          <a:srcRect/>
          <a:stretch/>
        </p:blipFill>
        <p:spPr>
          <a:xfrm>
            <a:off x="-1" y="0"/>
            <a:ext cx="3166649" cy="6888513"/>
          </a:xfrm>
          <a:custGeom>
            <a:avLst/>
            <a:gdLst>
              <a:gd name="connsiteX0" fmla="*/ -217 w 12577487"/>
              <a:gd name="connsiteY0" fmla="*/ -135 h 7742624"/>
              <a:gd name="connsiteX1" fmla="*/ 12577270 w 12577487"/>
              <a:gd name="connsiteY1" fmla="*/ -135 h 7742624"/>
              <a:gd name="connsiteX2" fmla="*/ 12577270 w 12577487"/>
              <a:gd name="connsiteY2" fmla="*/ 7742489 h 7742624"/>
              <a:gd name="connsiteX3" fmla="*/ -217 w 12577487"/>
              <a:gd name="connsiteY3" fmla="*/ 7742489 h 7742624"/>
            </a:gdLst>
            <a:ahLst/>
            <a:cxnLst>
              <a:cxn ang="0">
                <a:pos x="connsiteX0" y="connsiteY0"/>
              </a:cxn>
              <a:cxn ang="0">
                <a:pos x="connsiteX1" y="connsiteY1"/>
              </a:cxn>
              <a:cxn ang="0">
                <a:pos x="connsiteX2" y="connsiteY2"/>
              </a:cxn>
              <a:cxn ang="0">
                <a:pos x="connsiteX3" y="connsiteY3"/>
              </a:cxn>
            </a:cxnLst>
            <a:rect l="l" t="t" r="r" b="b"/>
            <a:pathLst>
              <a:path w="12577487" h="7742624">
                <a:moveTo>
                  <a:pt x="-217" y="-135"/>
                </a:moveTo>
                <a:lnTo>
                  <a:pt x="12577270" y="-135"/>
                </a:lnTo>
                <a:lnTo>
                  <a:pt x="12577270" y="7742489"/>
                </a:lnTo>
                <a:lnTo>
                  <a:pt x="-217" y="7742489"/>
                </a:lnTo>
                <a:close/>
              </a:path>
            </a:pathLst>
          </a:custGeom>
        </p:spPr>
      </p:pic>
      <p:pic>
        <p:nvPicPr>
          <p:cNvPr id="65" name="Image 64" descr="Une image contenant texte, capture d’écran, Impression, Parallèle&#10;&#10;Description générée automatiquement">
            <a:extLst>
              <a:ext uri="{FF2B5EF4-FFF2-40B4-BE49-F238E27FC236}">
                <a16:creationId xmlns:a16="http://schemas.microsoft.com/office/drawing/2014/main" id="{646C89B5-8C6B-5240-FB3A-162E926C3951}"/>
              </a:ext>
            </a:extLst>
          </p:cNvPr>
          <p:cNvPicPr>
            <a:picLocks noChangeAspect="1"/>
          </p:cNvPicPr>
          <p:nvPr/>
        </p:nvPicPr>
        <p:blipFill rotWithShape="1">
          <a:blip r:embed="rId5">
            <a:alphaModFix amt="70000"/>
          </a:blip>
          <a:srcRect l="31007" t="7521" r="24489" b="-2281"/>
          <a:stretch/>
        </p:blipFill>
        <p:spPr>
          <a:xfrm>
            <a:off x="9774" y="-1"/>
            <a:ext cx="3166649" cy="6590619"/>
          </a:xfrm>
          <a:prstGeom prst="rect">
            <a:avLst/>
          </a:prstGeom>
        </p:spPr>
      </p:pic>
      <p:sp>
        <p:nvSpPr>
          <p:cNvPr id="36" name="TextBox 36">
            <a:extLst>
              <a:ext uri="{FF2B5EF4-FFF2-40B4-BE49-F238E27FC236}">
                <a16:creationId xmlns:a16="http://schemas.microsoft.com/office/drawing/2014/main" id="{8668942C-A71C-2D64-A292-A34DA4E636BA}"/>
              </a:ext>
            </a:extLst>
          </p:cNvPr>
          <p:cNvSpPr txBox="1"/>
          <p:nvPr/>
        </p:nvSpPr>
        <p:spPr>
          <a:xfrm>
            <a:off x="3765690" y="323724"/>
            <a:ext cx="5624698" cy="480131"/>
          </a:xfrm>
          <a:prstGeom prst="rect">
            <a:avLst/>
          </a:prstGeom>
          <a:noFill/>
        </p:spPr>
        <p:txBody>
          <a:bodyPr wrap="square" rtlCol="0" anchor="ctr">
            <a:spAutoFit/>
          </a:bodyPr>
          <a:lstStyle/>
          <a:p>
            <a:pPr>
              <a:lnSpc>
                <a:spcPct val="90000"/>
              </a:lnSpc>
              <a:buSzPts val="1600"/>
            </a:pPr>
            <a:r>
              <a:rPr lang="fr-FR" sz="2800" b="1" dirty="0">
                <a:solidFill>
                  <a:schemeClr val="tx1"/>
                </a:solidFill>
              </a:rPr>
              <a:t>Plus facile avec des outils !</a:t>
            </a:r>
          </a:p>
        </p:txBody>
      </p:sp>
      <p:sp>
        <p:nvSpPr>
          <p:cNvPr id="4" name="Google Shape;192;p11">
            <a:extLst>
              <a:ext uri="{FF2B5EF4-FFF2-40B4-BE49-F238E27FC236}">
                <a16:creationId xmlns:a16="http://schemas.microsoft.com/office/drawing/2014/main" id="{D0105E5A-2535-2F27-91B7-C6065E85A18D}"/>
              </a:ext>
            </a:extLst>
          </p:cNvPr>
          <p:cNvSpPr txBox="1"/>
          <p:nvPr/>
        </p:nvSpPr>
        <p:spPr>
          <a:xfrm>
            <a:off x="7132525" y="890091"/>
            <a:ext cx="4406882" cy="338514"/>
          </a:xfrm>
          <a:prstGeom prst="rect">
            <a:avLst/>
          </a:prstGeom>
          <a:solidFill>
            <a:schemeClr val="bg1">
              <a:lumMod val="95000"/>
            </a:schemeClr>
          </a:solid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Arial"/>
                <a:ea typeface="Arial"/>
                <a:cs typeface="Arial"/>
                <a:sym typeface="Arial"/>
              </a:rPr>
              <a:t>                CORE RH &amp; Portail Collaborateur</a:t>
            </a:r>
            <a:endParaRPr sz="1600" b="0" i="0" u="none" strike="noStrike" cap="none">
              <a:solidFill>
                <a:srgbClr val="000000"/>
              </a:solidFill>
              <a:latin typeface="Arial"/>
              <a:ea typeface="Arial"/>
              <a:cs typeface="Arial"/>
              <a:sym typeface="Arial"/>
            </a:endParaRPr>
          </a:p>
        </p:txBody>
      </p:sp>
      <p:sp>
        <p:nvSpPr>
          <p:cNvPr id="47" name="ZoneTexte 7">
            <a:extLst>
              <a:ext uri="{FF2B5EF4-FFF2-40B4-BE49-F238E27FC236}">
                <a16:creationId xmlns:a16="http://schemas.microsoft.com/office/drawing/2014/main" id="{B07A0F03-F8EF-E77D-9420-190ECB97DC84}"/>
              </a:ext>
            </a:extLst>
          </p:cNvPr>
          <p:cNvSpPr txBox="1"/>
          <p:nvPr/>
        </p:nvSpPr>
        <p:spPr>
          <a:xfrm>
            <a:off x="8048674" y="1204331"/>
            <a:ext cx="3620170" cy="263771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Dossier Collaborateur</a:t>
            </a:r>
          </a:p>
          <a:p>
            <a:pPr marL="285750" indent="-285750">
              <a:lnSpc>
                <a:spcPct val="150000"/>
              </a:lnSpc>
              <a:buClr>
                <a:srgbClr val="C00000"/>
              </a:buClr>
              <a:buFont typeface="Wingdings" panose="05000000000000000000" pitchFamily="2" charset="2"/>
              <a:buChar char="§"/>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Mises à jour des données personnelles</a:t>
            </a:r>
          </a:p>
          <a:p>
            <a:pPr marL="285750" marR="0" lvl="0" indent="-285750" algn="l"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Demandes RH</a:t>
            </a:r>
          </a:p>
          <a:p>
            <a:pPr marL="285750" marR="0" lvl="0" indent="-285750" algn="l" defTabSz="914400" rtl="0" eaLnBrk="1" fontAlgn="auto" latinLnBrk="0" hangingPunct="1">
              <a:lnSpc>
                <a:spcPct val="150000"/>
              </a:lnSpc>
              <a:spcBef>
                <a:spcPts val="0"/>
              </a:spcBef>
              <a:spcAft>
                <a:spcPts val="0"/>
              </a:spcAft>
              <a:buClr>
                <a:srgbClr val="C00000"/>
              </a:buClr>
              <a:buSzTx/>
              <a:buFont typeface="Wingdings" panose="05000000000000000000" pitchFamily="2" charset="2"/>
              <a:buChar char="§"/>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Stockage documentaire</a:t>
            </a:r>
          </a:p>
          <a:p>
            <a:pPr marL="285750" indent="-285750">
              <a:lnSpc>
                <a:spcPct val="150000"/>
              </a:lnSpc>
              <a:buClr>
                <a:srgbClr val="C00000"/>
              </a:buClr>
              <a:buFont typeface="Wingdings" panose="05000000000000000000" pitchFamily="2" charset="2"/>
              <a:buChar char="§"/>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Pré-boarding</a:t>
            </a:r>
          </a:p>
          <a:p>
            <a:pPr marL="285750" indent="-285750">
              <a:lnSpc>
                <a:spcPct val="150000"/>
              </a:lnSpc>
              <a:buClr>
                <a:srgbClr val="C00000"/>
              </a:buClr>
              <a:buFont typeface="Wingdings" panose="05000000000000000000" pitchFamily="2" charset="2"/>
              <a:buChar char="§"/>
              <a:defRPr/>
            </a:pPr>
            <a:r>
              <a:rPr lang="fr-FR" kern="1200">
                <a:solidFill>
                  <a:prstClr val="black"/>
                </a:solidFill>
                <a:latin typeface="Arial" panose="020B0604020202020204" pitchFamily="34" charset="0"/>
                <a:ea typeface="Open Sans" panose="020B0606030504020204" pitchFamily="34" charset="0"/>
                <a:cs typeface="Arial" panose="020B0604020202020204" pitchFamily="34" charset="0"/>
              </a:rPr>
              <a:t>Suivi des visites médicales</a:t>
            </a:r>
          </a:p>
          <a:p>
            <a:pPr marL="285750" indent="-285750">
              <a:lnSpc>
                <a:spcPct val="150000"/>
              </a:lnSpc>
              <a:buClr>
                <a:srgbClr val="C00000"/>
              </a:buClr>
              <a:buFont typeface="Wingdings" panose="05000000000000000000" pitchFamily="2" charset="2"/>
              <a:buChar char="§"/>
              <a:defRPr/>
            </a:pPr>
            <a:endPar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a:p>
            <a:pPr marR="0" lvl="0" algn="l" defTabSz="914400" rtl="0" eaLnBrk="1" fontAlgn="auto" latinLnBrk="0" hangingPunct="1">
              <a:lnSpc>
                <a:spcPct val="150000"/>
              </a:lnSpc>
              <a:spcBef>
                <a:spcPts val="0"/>
              </a:spcBef>
              <a:spcAft>
                <a:spcPts val="0"/>
              </a:spcAft>
              <a:buClr>
                <a:srgbClr val="C00000"/>
              </a:buClr>
              <a:buSzTx/>
              <a:tabLst/>
              <a:defRPr/>
            </a:pPr>
            <a:endPar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8A6DBD55-F9C3-DAF5-639B-14B76FB57058}"/>
              </a:ext>
            </a:extLst>
          </p:cNvPr>
          <p:cNvGrpSpPr/>
          <p:nvPr/>
        </p:nvGrpSpPr>
        <p:grpSpPr>
          <a:xfrm>
            <a:off x="6474303" y="3575244"/>
            <a:ext cx="2471041" cy="2095627"/>
            <a:chOff x="6933942" y="3516500"/>
            <a:chExt cx="2250869" cy="2095627"/>
          </a:xfrm>
        </p:grpSpPr>
        <p:grpSp>
          <p:nvGrpSpPr>
            <p:cNvPr id="39" name="Groupe 39">
              <a:extLst>
                <a:ext uri="{FF2B5EF4-FFF2-40B4-BE49-F238E27FC236}">
                  <a16:creationId xmlns:a16="http://schemas.microsoft.com/office/drawing/2014/main" id="{77D4F74A-2147-90CA-8AB0-DB248B2B974E}"/>
                </a:ext>
              </a:extLst>
            </p:cNvPr>
            <p:cNvGrpSpPr/>
            <p:nvPr/>
          </p:nvGrpSpPr>
          <p:grpSpPr>
            <a:xfrm>
              <a:off x="7028435" y="3943913"/>
              <a:ext cx="1815254" cy="1668214"/>
              <a:chOff x="8767406" y="4010936"/>
              <a:chExt cx="1878826" cy="1668214"/>
            </a:xfrm>
          </p:grpSpPr>
          <p:sp>
            <p:nvSpPr>
              <p:cNvPr id="40" name="ZoneTexte 40">
                <a:extLst>
                  <a:ext uri="{FF2B5EF4-FFF2-40B4-BE49-F238E27FC236}">
                    <a16:creationId xmlns:a16="http://schemas.microsoft.com/office/drawing/2014/main" id="{81C51ABF-AF76-FC8D-B835-CDE0AFE78445}"/>
                  </a:ext>
                </a:extLst>
              </p:cNvPr>
              <p:cNvSpPr txBox="1"/>
              <p:nvPr/>
            </p:nvSpPr>
            <p:spPr>
              <a:xfrm>
                <a:off x="8854802" y="4010936"/>
                <a:ext cx="1791430" cy="16682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Recrutement</a:t>
                </a:r>
              </a:p>
              <a:p>
                <a:pPr marL="0" marR="0" lvl="0" indent="0" algn="l"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Onboarding</a:t>
                </a:r>
              </a:p>
              <a:p>
                <a:pPr marL="0" marR="0" lvl="0" indent="0" algn="l"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Évaluations</a:t>
                </a:r>
              </a:p>
              <a:p>
                <a:pPr marL="0" marR="0" lvl="0" indent="-277200" algn="l"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Carrières et GEPP</a:t>
                </a:r>
              </a:p>
              <a:p>
                <a:pPr marL="0" marR="0" lvl="0" indent="0" algn="just"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Formation </a:t>
                </a:r>
              </a:p>
            </p:txBody>
          </p:sp>
          <p:pic>
            <p:nvPicPr>
              <p:cNvPr id="41" name="Graphique 41">
                <a:extLst>
                  <a:ext uri="{FF2B5EF4-FFF2-40B4-BE49-F238E27FC236}">
                    <a16:creationId xmlns:a16="http://schemas.microsoft.com/office/drawing/2014/main" id="{37A50DE0-A3F2-25CD-23D2-14BB863408A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6" y="4171974"/>
                <a:ext cx="120486" cy="122409"/>
              </a:xfrm>
              <a:prstGeom prst="rect">
                <a:avLst/>
              </a:prstGeom>
            </p:spPr>
          </p:pic>
          <p:pic>
            <p:nvPicPr>
              <p:cNvPr id="43" name="Graphique 43">
                <a:extLst>
                  <a:ext uri="{FF2B5EF4-FFF2-40B4-BE49-F238E27FC236}">
                    <a16:creationId xmlns:a16="http://schemas.microsoft.com/office/drawing/2014/main" id="{833FA2C5-1D06-4D4B-1CA2-CDDDC975682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9" y="5122111"/>
                <a:ext cx="120486" cy="122409"/>
              </a:xfrm>
              <a:prstGeom prst="rect">
                <a:avLst/>
              </a:prstGeom>
            </p:spPr>
          </p:pic>
          <p:pic>
            <p:nvPicPr>
              <p:cNvPr id="45" name="Graphique 44">
                <a:extLst>
                  <a:ext uri="{FF2B5EF4-FFF2-40B4-BE49-F238E27FC236}">
                    <a16:creationId xmlns:a16="http://schemas.microsoft.com/office/drawing/2014/main" id="{1C9E52C4-B8C4-3280-ADF5-DF30112CEE0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6" y="4801580"/>
                <a:ext cx="120486" cy="122409"/>
              </a:xfrm>
              <a:prstGeom prst="rect">
                <a:avLst/>
              </a:prstGeom>
            </p:spPr>
          </p:pic>
          <p:pic>
            <p:nvPicPr>
              <p:cNvPr id="46" name="Graphique 45">
                <a:extLst>
                  <a:ext uri="{FF2B5EF4-FFF2-40B4-BE49-F238E27FC236}">
                    <a16:creationId xmlns:a16="http://schemas.microsoft.com/office/drawing/2014/main" id="{358838C0-EC4A-272E-E982-C7A72BC4577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6" y="4485907"/>
                <a:ext cx="120486" cy="122409"/>
              </a:xfrm>
              <a:prstGeom prst="rect">
                <a:avLst/>
              </a:prstGeom>
            </p:spPr>
          </p:pic>
          <p:pic>
            <p:nvPicPr>
              <p:cNvPr id="9" name="Graphique 43">
                <a:extLst>
                  <a:ext uri="{FF2B5EF4-FFF2-40B4-BE49-F238E27FC236}">
                    <a16:creationId xmlns:a16="http://schemas.microsoft.com/office/drawing/2014/main" id="{F8A2C864-C154-B236-DD59-55AB6930237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9" y="5447428"/>
                <a:ext cx="120486" cy="122409"/>
              </a:xfrm>
              <a:prstGeom prst="rect">
                <a:avLst/>
              </a:prstGeom>
            </p:spPr>
          </p:pic>
        </p:grpSp>
        <p:sp>
          <p:nvSpPr>
            <p:cNvPr id="48" name="Google Shape;194;p11">
              <a:extLst>
                <a:ext uri="{FF2B5EF4-FFF2-40B4-BE49-F238E27FC236}">
                  <a16:creationId xmlns:a16="http://schemas.microsoft.com/office/drawing/2014/main" id="{89C76284-EBB2-76A8-CBA7-95C9A7B2A992}"/>
                </a:ext>
              </a:extLst>
            </p:cNvPr>
            <p:cNvSpPr txBox="1"/>
            <p:nvPr/>
          </p:nvSpPr>
          <p:spPr>
            <a:xfrm>
              <a:off x="6933942" y="3516500"/>
              <a:ext cx="2250869" cy="392157"/>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000000"/>
                </a:buClr>
                <a:buSzPts val="1600"/>
                <a:buFont typeface="Arial"/>
                <a:buNone/>
              </a:pPr>
              <a:r>
                <a:rPr lang="fr-FR" sz="1400" b="1" i="0" u="none" strike="noStrike" cap="none">
                  <a:solidFill>
                    <a:schemeClr val="dk1"/>
                  </a:solidFill>
                  <a:latin typeface="Arial"/>
                  <a:ea typeface="Arial"/>
                  <a:cs typeface="Arial"/>
                  <a:sym typeface="Arial"/>
                </a:rPr>
                <a:t>Gestion des talents</a:t>
              </a:r>
              <a:endParaRPr sz="1400" b="0" i="0" u="none" strike="noStrike" cap="none">
                <a:solidFill>
                  <a:srgbClr val="000000"/>
                </a:solidFill>
                <a:latin typeface="Arial"/>
                <a:ea typeface="Arial"/>
                <a:cs typeface="Arial"/>
                <a:sym typeface="Arial"/>
              </a:endParaRPr>
            </a:p>
          </p:txBody>
        </p:sp>
      </p:grpSp>
      <p:pic>
        <p:nvPicPr>
          <p:cNvPr id="6" name="Image 5">
            <a:extLst>
              <a:ext uri="{FF2B5EF4-FFF2-40B4-BE49-F238E27FC236}">
                <a16:creationId xmlns:a16="http://schemas.microsoft.com/office/drawing/2014/main" id="{74D8FA10-6569-D079-1984-1A1EF3006D8A}"/>
              </a:ext>
            </a:extLst>
          </p:cNvPr>
          <p:cNvPicPr>
            <a:picLocks noChangeAspect="1"/>
          </p:cNvPicPr>
          <p:nvPr/>
        </p:nvPicPr>
        <p:blipFill>
          <a:blip r:embed="rId8"/>
          <a:srcRect/>
          <a:stretch/>
        </p:blipFill>
        <p:spPr>
          <a:xfrm>
            <a:off x="3660889" y="492377"/>
            <a:ext cx="4659215" cy="3257615"/>
          </a:xfrm>
          <a:prstGeom prst="rect">
            <a:avLst/>
          </a:prstGeom>
        </p:spPr>
      </p:pic>
      <p:grpSp>
        <p:nvGrpSpPr>
          <p:cNvPr id="24" name="Groupe 23">
            <a:extLst>
              <a:ext uri="{FF2B5EF4-FFF2-40B4-BE49-F238E27FC236}">
                <a16:creationId xmlns:a16="http://schemas.microsoft.com/office/drawing/2014/main" id="{73787BFA-A0DC-023C-B190-5F4A9E97EF4C}"/>
              </a:ext>
            </a:extLst>
          </p:cNvPr>
          <p:cNvGrpSpPr/>
          <p:nvPr/>
        </p:nvGrpSpPr>
        <p:grpSpPr>
          <a:xfrm>
            <a:off x="9082290" y="3575244"/>
            <a:ext cx="3109711" cy="1784317"/>
            <a:chOff x="6942442" y="3486356"/>
            <a:chExt cx="2832631" cy="1784317"/>
          </a:xfrm>
        </p:grpSpPr>
        <p:grpSp>
          <p:nvGrpSpPr>
            <p:cNvPr id="25" name="Groupe 39">
              <a:extLst>
                <a:ext uri="{FF2B5EF4-FFF2-40B4-BE49-F238E27FC236}">
                  <a16:creationId xmlns:a16="http://schemas.microsoft.com/office/drawing/2014/main" id="{E3313C46-8DB7-3570-9B81-2767D53BA02B}"/>
                </a:ext>
              </a:extLst>
            </p:cNvPr>
            <p:cNvGrpSpPr/>
            <p:nvPr/>
          </p:nvGrpSpPr>
          <p:grpSpPr>
            <a:xfrm>
              <a:off x="7028429" y="3925625"/>
              <a:ext cx="2746644" cy="1345048"/>
              <a:chOff x="8767408" y="3992648"/>
              <a:chExt cx="2842837" cy="1345048"/>
            </a:xfrm>
          </p:grpSpPr>
          <p:sp>
            <p:nvSpPr>
              <p:cNvPr id="27" name="ZoneTexte 40">
                <a:extLst>
                  <a:ext uri="{FF2B5EF4-FFF2-40B4-BE49-F238E27FC236}">
                    <a16:creationId xmlns:a16="http://schemas.microsoft.com/office/drawing/2014/main" id="{3DB30B3F-8133-236D-C389-9305BA41A6ED}"/>
                  </a:ext>
                </a:extLst>
              </p:cNvPr>
              <p:cNvSpPr txBox="1"/>
              <p:nvPr/>
            </p:nvSpPr>
            <p:spPr>
              <a:xfrm>
                <a:off x="8854802" y="3992648"/>
                <a:ext cx="2755443" cy="1345048"/>
              </a:xfrm>
              <a:prstGeom prst="rect">
                <a:avLst/>
              </a:prstGeom>
              <a:noFill/>
            </p:spPr>
            <p:txBody>
              <a:bodyPr wrap="square" rtlCol="0">
                <a:spAutoFit/>
              </a:bodyPr>
              <a:lstStyle/>
              <a:p>
                <a:pPr algn="just">
                  <a:lnSpc>
                    <a:spcPct val="150000"/>
                  </a:lnSpc>
                  <a:buClr>
                    <a:srgbClr val="BE1721"/>
                  </a:buClr>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Tableaux de bord</a:t>
                </a:r>
              </a:p>
              <a:p>
                <a:pPr algn="just">
                  <a:lnSpc>
                    <a:spcPct val="150000"/>
                  </a:lnSpc>
                  <a:buClr>
                    <a:srgbClr val="BE1721"/>
                  </a:buClr>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et </a:t>
                </a:r>
                <a:r>
                  <a:rPr lang="fr-FR" sz="1400">
                    <a:solidFill>
                      <a:prstClr val="black"/>
                    </a:solidFill>
                    <a:latin typeface="Arial" panose="020B0604020202020204" pitchFamily="34" charset="0"/>
                    <a:ea typeface="Open Sans" panose="020B0606030504020204" pitchFamily="34" charset="0"/>
                    <a:cs typeface="Arial" panose="020B0604020202020204" pitchFamily="34" charset="0"/>
                  </a:rPr>
                  <a:t>rapports </a:t>
                </a: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RH</a:t>
                </a:r>
              </a:p>
              <a:p>
                <a:pPr marL="0" marR="0" lvl="0" indent="0" algn="just"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Datamart</a:t>
                </a:r>
              </a:p>
              <a:p>
                <a:pPr marL="0" marR="0" lvl="0" indent="0" algn="just"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Passeport prévention SST</a:t>
                </a:r>
              </a:p>
            </p:txBody>
          </p:sp>
          <p:pic>
            <p:nvPicPr>
              <p:cNvPr id="51" name="Graphique 41">
                <a:extLst>
                  <a:ext uri="{FF2B5EF4-FFF2-40B4-BE49-F238E27FC236}">
                    <a16:creationId xmlns:a16="http://schemas.microsoft.com/office/drawing/2014/main" id="{8DD070ED-E992-367F-F030-BACFB35DA02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8" y="4140757"/>
                <a:ext cx="120486" cy="122409"/>
              </a:xfrm>
              <a:prstGeom prst="rect">
                <a:avLst/>
              </a:prstGeom>
            </p:spPr>
          </p:pic>
          <p:pic>
            <p:nvPicPr>
              <p:cNvPr id="53" name="Graphique 43">
                <a:extLst>
                  <a:ext uri="{FF2B5EF4-FFF2-40B4-BE49-F238E27FC236}">
                    <a16:creationId xmlns:a16="http://schemas.microsoft.com/office/drawing/2014/main" id="{6B33A2AC-0640-0EC3-D469-E64A9BB9B58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9" y="5122111"/>
                <a:ext cx="120486" cy="122409"/>
              </a:xfrm>
              <a:prstGeom prst="rect">
                <a:avLst/>
              </a:prstGeom>
            </p:spPr>
          </p:pic>
          <p:pic>
            <p:nvPicPr>
              <p:cNvPr id="54" name="Graphique 53">
                <a:extLst>
                  <a:ext uri="{FF2B5EF4-FFF2-40B4-BE49-F238E27FC236}">
                    <a16:creationId xmlns:a16="http://schemas.microsoft.com/office/drawing/2014/main" id="{9C1F32E5-49D9-A3C3-A709-A1D66E433EA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67408" y="4804603"/>
                <a:ext cx="120486" cy="122409"/>
              </a:xfrm>
              <a:prstGeom prst="rect">
                <a:avLst/>
              </a:prstGeom>
            </p:spPr>
          </p:pic>
        </p:grpSp>
        <p:sp>
          <p:nvSpPr>
            <p:cNvPr id="26" name="Google Shape;194;p11">
              <a:extLst>
                <a:ext uri="{FF2B5EF4-FFF2-40B4-BE49-F238E27FC236}">
                  <a16:creationId xmlns:a16="http://schemas.microsoft.com/office/drawing/2014/main" id="{3AF58108-BFB3-302E-75BD-C412A69FCEFD}"/>
                </a:ext>
              </a:extLst>
            </p:cNvPr>
            <p:cNvSpPr txBox="1"/>
            <p:nvPr/>
          </p:nvSpPr>
          <p:spPr>
            <a:xfrm>
              <a:off x="6942442" y="3486356"/>
              <a:ext cx="2250869" cy="392157"/>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rgbClr val="000000"/>
                </a:buClr>
                <a:buSzPts val="1600"/>
                <a:buFont typeface="Arial"/>
                <a:buNone/>
              </a:pPr>
              <a:r>
                <a:rPr lang="fr-FR" sz="1400" b="1" i="0" u="none" strike="noStrike" cap="none">
                  <a:solidFill>
                    <a:schemeClr val="dk1"/>
                  </a:solidFill>
                  <a:latin typeface="Arial"/>
                  <a:ea typeface="Arial"/>
                  <a:cs typeface="Arial"/>
                  <a:sym typeface="Arial"/>
                </a:rPr>
                <a:t>Reporting et Social </a:t>
              </a:r>
              <a:endParaRPr lang="fr-FR" sz="1400" b="0" i="0" u="none" strike="noStrike" cap="none">
                <a:solidFill>
                  <a:srgbClr val="000000"/>
                </a:solidFill>
                <a:latin typeface="Arial"/>
                <a:ea typeface="Arial"/>
                <a:cs typeface="Arial"/>
                <a:sym typeface="Arial"/>
              </a:endParaRPr>
            </a:p>
          </p:txBody>
        </p:sp>
      </p:grpSp>
      <p:grpSp>
        <p:nvGrpSpPr>
          <p:cNvPr id="16" name="Groupe 15">
            <a:extLst>
              <a:ext uri="{FF2B5EF4-FFF2-40B4-BE49-F238E27FC236}">
                <a16:creationId xmlns:a16="http://schemas.microsoft.com/office/drawing/2014/main" id="{AFCC2868-CC53-D5B5-F3F2-824C2E6C31D0}"/>
              </a:ext>
            </a:extLst>
          </p:cNvPr>
          <p:cNvGrpSpPr/>
          <p:nvPr/>
        </p:nvGrpSpPr>
        <p:grpSpPr>
          <a:xfrm>
            <a:off x="6263470" y="3379675"/>
            <a:ext cx="89618" cy="2971594"/>
            <a:chOff x="9359510" y="2566379"/>
            <a:chExt cx="89618" cy="2971594"/>
          </a:xfrm>
        </p:grpSpPr>
        <p:cxnSp>
          <p:nvCxnSpPr>
            <p:cNvPr id="17" name="Straight Connector 3">
              <a:extLst>
                <a:ext uri="{FF2B5EF4-FFF2-40B4-BE49-F238E27FC236}">
                  <a16:creationId xmlns:a16="http://schemas.microsoft.com/office/drawing/2014/main" id="{AD4CC251-27FA-FA52-AE57-CD07DBFF8C2A}"/>
                </a:ext>
              </a:extLst>
            </p:cNvPr>
            <p:cNvCxnSpPr>
              <a:cxnSpLocks/>
            </p:cNvCxnSpPr>
            <p:nvPr/>
          </p:nvCxnSpPr>
          <p:spPr>
            <a:xfrm>
              <a:off x="9404319" y="2566379"/>
              <a:ext cx="0" cy="2802568"/>
            </a:xfrm>
            <a:prstGeom prst="line">
              <a:avLst/>
            </a:prstGeom>
            <a:ln w="12700">
              <a:solidFill>
                <a:srgbClr val="2C2A2B"/>
              </a:solidFill>
              <a:prstDash val="dash"/>
            </a:ln>
          </p:spPr>
          <p:style>
            <a:lnRef idx="1">
              <a:schemeClr val="accent1"/>
            </a:lnRef>
            <a:fillRef idx="0">
              <a:schemeClr val="accent1"/>
            </a:fillRef>
            <a:effectRef idx="0">
              <a:schemeClr val="accent1"/>
            </a:effectRef>
            <a:fontRef idx="minor">
              <a:schemeClr val="tx1"/>
            </a:fontRef>
          </p:style>
        </p:cxnSp>
        <p:sp>
          <p:nvSpPr>
            <p:cNvPr id="18" name="Ellipse 57">
              <a:extLst>
                <a:ext uri="{FF2B5EF4-FFF2-40B4-BE49-F238E27FC236}">
                  <a16:creationId xmlns:a16="http://schemas.microsoft.com/office/drawing/2014/main" id="{328ED3D7-62DB-94F1-D32B-2862B8B29F5A}"/>
                </a:ext>
              </a:extLst>
            </p:cNvPr>
            <p:cNvSpPr/>
            <p:nvPr/>
          </p:nvSpPr>
          <p:spPr>
            <a:xfrm>
              <a:off x="9359510" y="5448355"/>
              <a:ext cx="89618" cy="89618"/>
            </a:xfrm>
            <a:prstGeom prst="ellipse">
              <a:avLst/>
            </a:prstGeom>
            <a:solidFill>
              <a:srgbClr val="2C2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4541D00D-2347-741D-BC02-56831BD1ED58}"/>
              </a:ext>
            </a:extLst>
          </p:cNvPr>
          <p:cNvGrpSpPr/>
          <p:nvPr/>
        </p:nvGrpSpPr>
        <p:grpSpPr>
          <a:xfrm>
            <a:off x="3713748" y="3575244"/>
            <a:ext cx="2471041" cy="2418792"/>
            <a:chOff x="3872420" y="3669986"/>
            <a:chExt cx="2471041" cy="2418792"/>
          </a:xfrm>
        </p:grpSpPr>
        <p:grpSp>
          <p:nvGrpSpPr>
            <p:cNvPr id="11" name="Groupe 10">
              <a:extLst>
                <a:ext uri="{FF2B5EF4-FFF2-40B4-BE49-F238E27FC236}">
                  <a16:creationId xmlns:a16="http://schemas.microsoft.com/office/drawing/2014/main" id="{2DD81817-04E3-ACBA-B87E-7AEAD973FE53}"/>
                </a:ext>
              </a:extLst>
            </p:cNvPr>
            <p:cNvGrpSpPr/>
            <p:nvPr/>
          </p:nvGrpSpPr>
          <p:grpSpPr>
            <a:xfrm>
              <a:off x="3872420" y="3669986"/>
              <a:ext cx="2471041" cy="2418792"/>
              <a:chOff x="4038551" y="3516500"/>
              <a:chExt cx="2250869" cy="2418792"/>
            </a:xfrm>
          </p:grpSpPr>
          <p:sp>
            <p:nvSpPr>
              <p:cNvPr id="30" name="Google Shape;356;p31">
                <a:extLst>
                  <a:ext uri="{FF2B5EF4-FFF2-40B4-BE49-F238E27FC236}">
                    <a16:creationId xmlns:a16="http://schemas.microsoft.com/office/drawing/2014/main" id="{46590F53-FD04-D42B-861B-AEFEDA460728}"/>
                  </a:ext>
                </a:extLst>
              </p:cNvPr>
              <p:cNvSpPr txBox="1">
                <a:spLocks/>
              </p:cNvSpPr>
              <p:nvPr/>
            </p:nvSpPr>
            <p:spPr>
              <a:xfrm>
                <a:off x="4038551" y="3516500"/>
                <a:ext cx="2250869" cy="392157"/>
              </a:xfrm>
              <a:prstGeom prst="rect">
                <a:avLst/>
              </a:prstGeom>
              <a:noFill/>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2400" b="1" kern="1200">
                    <a:solidFill>
                      <a:schemeClr val="tx1"/>
                    </a:solidFill>
                    <a:latin typeface="Sansation" panose="02000000000000000000" pitchFamily="2" charset="0"/>
                    <a:ea typeface="+mj-ea"/>
                    <a:cs typeface="+mj-cs"/>
                  </a:defRPr>
                </a:lvl1pPr>
              </a:lstStyle>
              <a:p>
                <a:pPr marL="0" marR="0" lvl="0" indent="0" algn="l" defTabSz="914400" rtl="0" eaLnBrk="0" fontAlgn="auto" latinLnBrk="0" hangingPunct="0">
                  <a:lnSpc>
                    <a:spcPct val="90000"/>
                  </a:lnSpc>
                  <a:spcBef>
                    <a:spcPct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Administratifs RH</a:t>
                </a:r>
              </a:p>
            </p:txBody>
          </p:sp>
          <p:grpSp>
            <p:nvGrpSpPr>
              <p:cNvPr id="33" name="Groupe 33">
                <a:extLst>
                  <a:ext uri="{FF2B5EF4-FFF2-40B4-BE49-F238E27FC236}">
                    <a16:creationId xmlns:a16="http://schemas.microsoft.com/office/drawing/2014/main" id="{AE6DEB54-AA50-FB46-7C19-A930FC39A577}"/>
                  </a:ext>
                </a:extLst>
              </p:cNvPr>
              <p:cNvGrpSpPr/>
              <p:nvPr/>
            </p:nvGrpSpPr>
            <p:grpSpPr>
              <a:xfrm>
                <a:off x="4120394" y="3943913"/>
                <a:ext cx="2105006" cy="1991379"/>
                <a:chOff x="5368082" y="1121812"/>
                <a:chExt cx="2257668" cy="1991379"/>
              </a:xfrm>
            </p:grpSpPr>
            <p:sp>
              <p:nvSpPr>
                <p:cNvPr id="34" name="ZoneTexte 34">
                  <a:extLst>
                    <a:ext uri="{FF2B5EF4-FFF2-40B4-BE49-F238E27FC236}">
                      <a16:creationId xmlns:a16="http://schemas.microsoft.com/office/drawing/2014/main" id="{5D99434D-08EC-C8FD-1843-0304EAFBDB33}"/>
                    </a:ext>
                  </a:extLst>
                </p:cNvPr>
                <p:cNvSpPr txBox="1"/>
                <p:nvPr/>
              </p:nvSpPr>
              <p:spPr>
                <a:xfrm>
                  <a:off x="5444541" y="1121812"/>
                  <a:ext cx="2181209" cy="1991379"/>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Intégration administrative et gestion contractuelle</a:t>
                  </a:r>
                </a:p>
                <a:p>
                  <a:pPr marL="0" marR="0" lvl="0" indent="0"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Déclaration absences </a:t>
                  </a:r>
                </a:p>
                <a:p>
                  <a:pPr marL="0" marR="0" lvl="0" indent="0"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et </a:t>
                  </a:r>
                  <a:r>
                    <a:rPr lang="fr-FR" sz="1400">
                      <a:solidFill>
                        <a:prstClr val="black"/>
                      </a:solidFill>
                      <a:latin typeface="Arial" panose="020B0604020202020204" pitchFamily="34" charset="0"/>
                      <a:ea typeface="Open Sans" panose="020B0606030504020204" pitchFamily="34" charset="0"/>
                      <a:cs typeface="Arial" panose="020B0604020202020204" pitchFamily="34" charset="0"/>
                    </a:rPr>
                    <a:t>Télétravail</a:t>
                  </a:r>
                  <a:endPar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Déclaration Notes de frais </a:t>
                  </a:r>
                </a:p>
                <a:p>
                  <a:pPr marL="0" marR="0" lvl="0" indent="0" defTabSz="914400" rtl="0" eaLnBrk="1" fontAlgn="auto" latinLnBrk="0" hangingPunct="1">
                    <a:lnSpc>
                      <a:spcPct val="150000"/>
                    </a:lnSpc>
                    <a:spcBef>
                      <a:spcPts val="0"/>
                    </a:spcBef>
                    <a:spcAft>
                      <a:spcPts val="0"/>
                    </a:spcAft>
                    <a:buClr>
                      <a:srgbClr val="BE1721"/>
                    </a:buClr>
                    <a:buSzTx/>
                    <a:buFontTx/>
                    <a:buNone/>
                    <a:tabLst/>
                    <a:defRPr/>
                  </a:pPr>
                  <a:r>
                    <a:rPr kumimoji="0" lang="fr-FR" sz="1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Avances et acomptes</a:t>
                  </a:r>
                  <a:endParaRPr lang="fr-FR" sz="1400">
                    <a:solidFill>
                      <a:prstClr val="black"/>
                    </a:solidFill>
                    <a:latin typeface="Arial" panose="020B0604020202020204" pitchFamily="34" charset="0"/>
                    <a:ea typeface="Open Sans" panose="020B0606030504020204" pitchFamily="34" charset="0"/>
                    <a:cs typeface="Arial" panose="020B0604020202020204" pitchFamily="34" charset="0"/>
                  </a:endParaRPr>
                </a:p>
              </p:txBody>
            </p:sp>
            <p:pic>
              <p:nvPicPr>
                <p:cNvPr id="35" name="Graphique 35">
                  <a:extLst>
                    <a:ext uri="{FF2B5EF4-FFF2-40B4-BE49-F238E27FC236}">
                      <a16:creationId xmlns:a16="http://schemas.microsoft.com/office/drawing/2014/main" id="{B5CD3EE5-5E39-BF51-69FE-4A7462AC118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68082" y="1273763"/>
                  <a:ext cx="120486" cy="122409"/>
                </a:xfrm>
                <a:prstGeom prst="rect">
                  <a:avLst/>
                </a:prstGeom>
              </p:spPr>
            </p:pic>
          </p:grpSp>
        </p:grpSp>
        <p:pic>
          <p:nvPicPr>
            <p:cNvPr id="20" name="Graphique 38">
              <a:extLst>
                <a:ext uri="{FF2B5EF4-FFF2-40B4-BE49-F238E27FC236}">
                  <a16:creationId xmlns:a16="http://schemas.microsoft.com/office/drawing/2014/main" id="{B7DF8CBB-D0BA-20C1-2320-CDB226DA18A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66658" y="5526739"/>
              <a:ext cx="123327" cy="122409"/>
            </a:xfrm>
            <a:prstGeom prst="rect">
              <a:avLst/>
            </a:prstGeom>
          </p:spPr>
        </p:pic>
        <p:pic>
          <p:nvPicPr>
            <p:cNvPr id="49" name="Graphique 38">
              <a:extLst>
                <a:ext uri="{FF2B5EF4-FFF2-40B4-BE49-F238E27FC236}">
                  <a16:creationId xmlns:a16="http://schemas.microsoft.com/office/drawing/2014/main" id="{38CE2C83-D28D-972A-8220-F0384712DC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66658" y="4888044"/>
              <a:ext cx="123327" cy="122409"/>
            </a:xfrm>
            <a:prstGeom prst="rect">
              <a:avLst/>
            </a:prstGeom>
          </p:spPr>
        </p:pic>
        <p:pic>
          <p:nvPicPr>
            <p:cNvPr id="7" name="Graphique 37">
              <a:extLst>
                <a:ext uri="{FF2B5EF4-FFF2-40B4-BE49-F238E27FC236}">
                  <a16:creationId xmlns:a16="http://schemas.microsoft.com/office/drawing/2014/main" id="{1D242739-AE4D-5C74-B719-F1C81C88FC5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66658" y="5848804"/>
              <a:ext cx="123327" cy="122409"/>
            </a:xfrm>
            <a:prstGeom prst="rect">
              <a:avLst/>
            </a:prstGeom>
          </p:spPr>
        </p:pic>
      </p:grpSp>
      <p:grpSp>
        <p:nvGrpSpPr>
          <p:cNvPr id="68" name="Groupe 67">
            <a:extLst>
              <a:ext uri="{FF2B5EF4-FFF2-40B4-BE49-F238E27FC236}">
                <a16:creationId xmlns:a16="http://schemas.microsoft.com/office/drawing/2014/main" id="{19EF9383-ED66-8DA8-AA29-F74E8FF5BE65}"/>
              </a:ext>
            </a:extLst>
          </p:cNvPr>
          <p:cNvGrpSpPr/>
          <p:nvPr/>
        </p:nvGrpSpPr>
        <p:grpSpPr>
          <a:xfrm>
            <a:off x="8839704" y="3379675"/>
            <a:ext cx="89618" cy="2971594"/>
            <a:chOff x="9359510" y="2566379"/>
            <a:chExt cx="89618" cy="2971594"/>
          </a:xfrm>
        </p:grpSpPr>
        <p:cxnSp>
          <p:nvCxnSpPr>
            <p:cNvPr id="69" name="Straight Connector 3">
              <a:extLst>
                <a:ext uri="{FF2B5EF4-FFF2-40B4-BE49-F238E27FC236}">
                  <a16:creationId xmlns:a16="http://schemas.microsoft.com/office/drawing/2014/main" id="{E8406B9F-FFB4-1D9E-DA78-8CB274CCE833}"/>
                </a:ext>
              </a:extLst>
            </p:cNvPr>
            <p:cNvCxnSpPr>
              <a:cxnSpLocks/>
            </p:cNvCxnSpPr>
            <p:nvPr/>
          </p:nvCxnSpPr>
          <p:spPr>
            <a:xfrm>
              <a:off x="9404319" y="2566379"/>
              <a:ext cx="0" cy="2802568"/>
            </a:xfrm>
            <a:prstGeom prst="line">
              <a:avLst/>
            </a:prstGeom>
            <a:ln w="12700">
              <a:solidFill>
                <a:srgbClr val="2C2A2B"/>
              </a:solidFill>
              <a:prstDash val="dash"/>
            </a:ln>
          </p:spPr>
          <p:style>
            <a:lnRef idx="1">
              <a:schemeClr val="accent1"/>
            </a:lnRef>
            <a:fillRef idx="0">
              <a:schemeClr val="accent1"/>
            </a:fillRef>
            <a:effectRef idx="0">
              <a:schemeClr val="accent1"/>
            </a:effectRef>
            <a:fontRef idx="minor">
              <a:schemeClr val="tx1"/>
            </a:fontRef>
          </p:style>
        </p:cxnSp>
        <p:sp>
          <p:nvSpPr>
            <p:cNvPr id="70" name="Ellipse 57">
              <a:extLst>
                <a:ext uri="{FF2B5EF4-FFF2-40B4-BE49-F238E27FC236}">
                  <a16:creationId xmlns:a16="http://schemas.microsoft.com/office/drawing/2014/main" id="{0B3CDF11-8DC9-87FE-992C-9C9D2C7D92CA}"/>
                </a:ext>
              </a:extLst>
            </p:cNvPr>
            <p:cNvSpPr/>
            <p:nvPr/>
          </p:nvSpPr>
          <p:spPr>
            <a:xfrm>
              <a:off x="9359510" y="5448355"/>
              <a:ext cx="89618" cy="89618"/>
            </a:xfrm>
            <a:prstGeom prst="ellipse">
              <a:avLst/>
            </a:prstGeom>
            <a:solidFill>
              <a:srgbClr val="2C2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 name="Groupe 70">
            <a:extLst>
              <a:ext uri="{FF2B5EF4-FFF2-40B4-BE49-F238E27FC236}">
                <a16:creationId xmlns:a16="http://schemas.microsoft.com/office/drawing/2014/main" id="{1842E737-09A5-76F1-19C0-FEBCE79652C5}"/>
              </a:ext>
            </a:extLst>
          </p:cNvPr>
          <p:cNvGrpSpPr/>
          <p:nvPr/>
        </p:nvGrpSpPr>
        <p:grpSpPr>
          <a:xfrm flipH="1">
            <a:off x="3918499" y="3295065"/>
            <a:ext cx="7750345" cy="566468"/>
            <a:chOff x="5932179" y="1348194"/>
            <a:chExt cx="8591264" cy="566468"/>
          </a:xfrm>
        </p:grpSpPr>
        <p:cxnSp>
          <p:nvCxnSpPr>
            <p:cNvPr id="72" name="Connecteur droit 71">
              <a:extLst>
                <a:ext uri="{FF2B5EF4-FFF2-40B4-BE49-F238E27FC236}">
                  <a16:creationId xmlns:a16="http://schemas.microsoft.com/office/drawing/2014/main" id="{086D6CCC-E30C-EE11-B7A1-19481F688AA3}"/>
                </a:ext>
              </a:extLst>
            </p:cNvPr>
            <p:cNvCxnSpPr>
              <a:cxnSpLocks/>
            </p:cNvCxnSpPr>
            <p:nvPr/>
          </p:nvCxnSpPr>
          <p:spPr>
            <a:xfrm flipH="1">
              <a:off x="5932179" y="1352751"/>
              <a:ext cx="85912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9E202CE-132B-71FE-A135-9D42F6B49ED4}"/>
                </a:ext>
              </a:extLst>
            </p:cNvPr>
            <p:cNvCxnSpPr>
              <a:cxnSpLocks/>
            </p:cNvCxnSpPr>
            <p:nvPr/>
          </p:nvCxnSpPr>
          <p:spPr>
            <a:xfrm flipH="1" flipV="1">
              <a:off x="5947471" y="1348194"/>
              <a:ext cx="6998" cy="56646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Graphique 19">
            <a:extLst>
              <a:ext uri="{FF2B5EF4-FFF2-40B4-BE49-F238E27FC236}">
                <a16:creationId xmlns:a16="http://schemas.microsoft.com/office/drawing/2014/main" id="{5342F442-0CEA-4396-1C8A-B82FC2673F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9191" y="4286142"/>
            <a:ext cx="1487799" cy="1487799"/>
          </a:xfrm>
          <a:prstGeom prst="rect">
            <a:avLst/>
          </a:prstGeom>
        </p:spPr>
      </p:pic>
      <p:sp>
        <p:nvSpPr>
          <p:cNvPr id="5" name="ZoneTexte 22">
            <a:extLst>
              <a:ext uri="{FF2B5EF4-FFF2-40B4-BE49-F238E27FC236}">
                <a16:creationId xmlns:a16="http://schemas.microsoft.com/office/drawing/2014/main" id="{F76C7094-CC98-05BD-8142-9D45B7D3BDA9}"/>
              </a:ext>
            </a:extLst>
          </p:cNvPr>
          <p:cNvSpPr txBox="1"/>
          <p:nvPr/>
        </p:nvSpPr>
        <p:spPr>
          <a:xfrm>
            <a:off x="2069112" y="4675180"/>
            <a:ext cx="1389768"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600"/>
              <a:buFont typeface="Arial"/>
              <a:buNone/>
            </a:pPr>
            <a:r>
              <a:rPr lang="fr-FR" sz="1800" b="1" i="0" u="none" strike="noStrike" cap="none">
                <a:solidFill>
                  <a:schemeClr val="bg1"/>
                </a:solidFill>
                <a:latin typeface="Arial"/>
                <a:ea typeface="Arial"/>
                <a:cs typeface="Arial"/>
                <a:sym typeface="Arial"/>
              </a:rPr>
              <a:t>Modules </a:t>
            </a:r>
          </a:p>
          <a:p>
            <a:pPr marL="0" marR="0" lvl="0" indent="0" algn="ctr" rtl="0">
              <a:lnSpc>
                <a:spcPct val="100000"/>
              </a:lnSpc>
              <a:spcBef>
                <a:spcPts val="0"/>
              </a:spcBef>
              <a:spcAft>
                <a:spcPts val="0"/>
              </a:spcAft>
              <a:buClr>
                <a:srgbClr val="000000"/>
              </a:buClr>
              <a:buSzPts val="1600"/>
              <a:buFont typeface="Arial"/>
              <a:buNone/>
            </a:pPr>
            <a:r>
              <a:rPr lang="fr-FR" sz="1800" b="1" i="0" u="none" strike="noStrike" cap="none">
                <a:solidFill>
                  <a:schemeClr val="bg1"/>
                </a:solidFill>
                <a:latin typeface="Arial"/>
                <a:ea typeface="Arial"/>
                <a:cs typeface="Arial"/>
                <a:sym typeface="Arial"/>
              </a:rPr>
              <a:t>à la carte</a:t>
            </a:r>
          </a:p>
        </p:txBody>
      </p:sp>
      <p:grpSp>
        <p:nvGrpSpPr>
          <p:cNvPr id="28" name="Groupe 27">
            <a:extLst>
              <a:ext uri="{FF2B5EF4-FFF2-40B4-BE49-F238E27FC236}">
                <a16:creationId xmlns:a16="http://schemas.microsoft.com/office/drawing/2014/main" id="{46B1ED85-C2CA-1A23-1081-9909DEB2624B}"/>
              </a:ext>
            </a:extLst>
          </p:cNvPr>
          <p:cNvGrpSpPr/>
          <p:nvPr/>
        </p:nvGrpSpPr>
        <p:grpSpPr>
          <a:xfrm flipH="1">
            <a:off x="2741954" y="-17574"/>
            <a:ext cx="888487" cy="818422"/>
            <a:chOff x="3417224" y="-178951"/>
            <a:chExt cx="1078466" cy="1559941"/>
          </a:xfrm>
        </p:grpSpPr>
        <p:cxnSp>
          <p:nvCxnSpPr>
            <p:cNvPr id="29" name="Connecteur droit 29">
              <a:extLst>
                <a:ext uri="{FF2B5EF4-FFF2-40B4-BE49-F238E27FC236}">
                  <a16:creationId xmlns:a16="http://schemas.microsoft.com/office/drawing/2014/main" id="{C971526B-A34B-DB9E-A937-B7F94D816AE0}"/>
                </a:ext>
              </a:extLst>
            </p:cNvPr>
            <p:cNvCxnSpPr>
              <a:cxnSpLocks/>
            </p:cNvCxnSpPr>
            <p:nvPr/>
          </p:nvCxnSpPr>
          <p:spPr>
            <a:xfrm flipH="1">
              <a:off x="4471638" y="-178951"/>
              <a:ext cx="0" cy="15599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C56573AD-3B39-66D2-7930-961E5243A187}"/>
                </a:ext>
              </a:extLst>
            </p:cNvPr>
            <p:cNvCxnSpPr>
              <a:cxnSpLocks/>
            </p:cNvCxnSpPr>
            <p:nvPr/>
          </p:nvCxnSpPr>
          <p:spPr>
            <a:xfrm>
              <a:off x="3417224" y="1334788"/>
              <a:ext cx="107846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8592DFCB-82DA-1C58-DDC1-7AE33DF4447F}"/>
              </a:ext>
            </a:extLst>
          </p:cNvPr>
          <p:cNvGrpSpPr/>
          <p:nvPr/>
        </p:nvGrpSpPr>
        <p:grpSpPr>
          <a:xfrm>
            <a:off x="-40" y="5891821"/>
            <a:ext cx="12192020" cy="1198170"/>
            <a:chOff x="-40" y="5891821"/>
            <a:chExt cx="12192020" cy="1198170"/>
          </a:xfrm>
        </p:grpSpPr>
        <p:sp>
          <p:nvSpPr>
            <p:cNvPr id="13" name="Rectangle 3">
              <a:extLst>
                <a:ext uri="{FF2B5EF4-FFF2-40B4-BE49-F238E27FC236}">
                  <a16:creationId xmlns:a16="http://schemas.microsoft.com/office/drawing/2014/main" id="{7B232D56-6E21-35E9-9841-478671254811}"/>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5" name="Rectangle 14">
              <a:extLst>
                <a:ext uri="{FF2B5EF4-FFF2-40B4-BE49-F238E27FC236}">
                  <a16:creationId xmlns:a16="http://schemas.microsoft.com/office/drawing/2014/main" id="{A4546E36-BC1E-A1B2-E202-34847C535A71}"/>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6052736-FBFC-83E0-74E9-9714292AC05A}"/>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1" name="Espace réservé du texte 5">
              <a:extLst>
                <a:ext uri="{FF2B5EF4-FFF2-40B4-BE49-F238E27FC236}">
                  <a16:creationId xmlns:a16="http://schemas.microsoft.com/office/drawing/2014/main" id="{0D57F8CE-7EA7-380E-1865-FFA9A805ABF6}"/>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22" name="Graphique 21">
              <a:extLst>
                <a:ext uri="{FF2B5EF4-FFF2-40B4-BE49-F238E27FC236}">
                  <a16:creationId xmlns:a16="http://schemas.microsoft.com/office/drawing/2014/main" id="{063EAD8C-1271-BD4D-D140-7130728F384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6904" y="5960967"/>
              <a:ext cx="770826" cy="770826"/>
            </a:xfrm>
            <a:prstGeom prst="rect">
              <a:avLst/>
            </a:prstGeom>
          </p:spPr>
        </p:pic>
      </p:grpSp>
      <p:sp>
        <p:nvSpPr>
          <p:cNvPr id="23" name="Google Shape;12;p34">
            <a:extLst>
              <a:ext uri="{FF2B5EF4-FFF2-40B4-BE49-F238E27FC236}">
                <a16:creationId xmlns:a16="http://schemas.microsoft.com/office/drawing/2014/main" id="{17F40ED5-3214-46C5-29EA-A4A733329A44}"/>
              </a:ext>
            </a:extLst>
          </p:cNvPr>
          <p:cNvSpPr txBox="1">
            <a:spLocks noGrp="1"/>
          </p:cNvSpPr>
          <p:nvPr>
            <p:ph type="sldNum" idx="4"/>
          </p:nvPr>
        </p:nvSpPr>
        <p:spPr>
          <a:xfrm>
            <a:off x="11539407" y="6477444"/>
            <a:ext cx="468071" cy="302863"/>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r-FR" smtClean="0"/>
              <a:pPr marL="0" lvl="0" indent="0" algn="ctr" rtl="0">
                <a:spcBef>
                  <a:spcPts val="0"/>
                </a:spcBef>
                <a:spcAft>
                  <a:spcPts val="0"/>
                </a:spcAft>
                <a:buNone/>
              </a:pPr>
              <a:t>14</a:t>
            </a:fld>
            <a:endParaRPr/>
          </a:p>
        </p:txBody>
      </p:sp>
    </p:spTree>
    <p:extLst>
      <p:ext uri="{BB962C8B-B14F-4D97-AF65-F5344CB8AC3E}">
        <p14:creationId xmlns:p14="http://schemas.microsoft.com/office/powerpoint/2010/main" val="221729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par>
                                <p:cTn id="23" presetID="22" presetClass="entr" presetSubtype="1"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up)">
                                      <p:cBhvr>
                                        <p:cTn id="25" dur="500"/>
                                        <p:tgtEl>
                                          <p:spTgt spid="58"/>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down)">
                                      <p:cBhvr>
                                        <p:cTn id="34" dur="500"/>
                                        <p:tgtEl>
                                          <p:spTgt spid="68"/>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4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A3359C0-8705-41DE-9346-17D96D7F29B4}"/>
              </a:ext>
            </a:extLst>
          </p:cNvPr>
          <p:cNvSpPr txBox="1"/>
          <p:nvPr/>
        </p:nvSpPr>
        <p:spPr>
          <a:xfrm>
            <a:off x="4899758" y="1402402"/>
            <a:ext cx="4765569" cy="2646878"/>
          </a:xfrm>
          <a:prstGeom prst="rect">
            <a:avLst/>
          </a:prstGeom>
          <a:noFill/>
        </p:spPr>
        <p:txBody>
          <a:bodyPr wrap="square" rtlCol="0">
            <a:spAutoFit/>
          </a:bodyPr>
          <a:lstStyle/>
          <a:p>
            <a:pPr algn="ctr"/>
            <a:r>
              <a:rPr lang="fr-FR" sz="16600" b="1">
                <a:solidFill>
                  <a:srgbClr val="C00000"/>
                </a:solidFill>
                <a:latin typeface="Freestyle Script" panose="030804020302050B0404" pitchFamily="66" charset="0"/>
              </a:rPr>
              <a:t>Merci !</a:t>
            </a:r>
          </a:p>
        </p:txBody>
      </p:sp>
      <p:sp>
        <p:nvSpPr>
          <p:cNvPr id="9" name="Google Shape;356;p31">
            <a:extLst>
              <a:ext uri="{FF2B5EF4-FFF2-40B4-BE49-F238E27FC236}">
                <a16:creationId xmlns:a16="http://schemas.microsoft.com/office/drawing/2014/main" id="{F48DD564-064E-4E0F-A1D6-15A4905B6573}"/>
              </a:ext>
            </a:extLst>
          </p:cNvPr>
          <p:cNvSpPr txBox="1">
            <a:spLocks/>
          </p:cNvSpPr>
          <p:nvPr/>
        </p:nvSpPr>
        <p:spPr>
          <a:xfrm>
            <a:off x="-768462" y="7340457"/>
            <a:ext cx="8672677" cy="1398600"/>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79000" b="1">
                <a:solidFill>
                  <a:srgbClr val="C00000"/>
                </a:solidFill>
                <a:latin typeface="Arial" panose="020B0604020202020204" pitchFamily="34" charset="0"/>
                <a:cs typeface="Arial" panose="020B0604020202020204" pitchFamily="34" charset="0"/>
              </a:rPr>
              <a:t>?</a:t>
            </a:r>
          </a:p>
        </p:txBody>
      </p:sp>
      <p:sp>
        <p:nvSpPr>
          <p:cNvPr id="10" name="Titre 15">
            <a:extLst>
              <a:ext uri="{FF2B5EF4-FFF2-40B4-BE49-F238E27FC236}">
                <a16:creationId xmlns:a16="http://schemas.microsoft.com/office/drawing/2014/main" id="{F63872CF-C0C4-4882-869F-793F3318EF48}"/>
              </a:ext>
            </a:extLst>
          </p:cNvPr>
          <p:cNvSpPr txBox="1">
            <a:spLocks/>
          </p:cNvSpPr>
          <p:nvPr/>
        </p:nvSpPr>
        <p:spPr>
          <a:xfrm>
            <a:off x="4899758" y="2350466"/>
            <a:ext cx="6008914" cy="4263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C00000"/>
              </a:buClr>
            </a:pPr>
            <a:endParaRPr lang="fr-FR" sz="4000" b="1">
              <a:latin typeface="Sansation" panose="02000000000000000000" pitchFamily="2" charset="0"/>
            </a:endParaRPr>
          </a:p>
          <a:p>
            <a:pPr>
              <a:lnSpc>
                <a:spcPct val="100000"/>
              </a:lnSpc>
              <a:buClr>
                <a:srgbClr val="C00000"/>
              </a:buClr>
            </a:pPr>
            <a:endParaRPr lang="fr-FR" sz="6600" b="1">
              <a:latin typeface="Sansation" panose="02000000000000000000" pitchFamily="2" charset="0"/>
              <a:ea typeface="+mn-ea"/>
              <a:cs typeface="+mn-cs"/>
            </a:endParaRPr>
          </a:p>
          <a:p>
            <a:pPr>
              <a:lnSpc>
                <a:spcPct val="100000"/>
              </a:lnSpc>
              <a:buClr>
                <a:srgbClr val="C00000"/>
              </a:buClr>
            </a:pPr>
            <a:r>
              <a:rPr lang="fr-FR" b="1"/>
              <a:t>Vos Questions</a:t>
            </a:r>
          </a:p>
          <a:p>
            <a:pPr>
              <a:lnSpc>
                <a:spcPct val="100000"/>
              </a:lnSpc>
              <a:buClr>
                <a:srgbClr val="C00000"/>
              </a:buClr>
            </a:pPr>
            <a:r>
              <a:rPr lang="fr-FR" b="1">
                <a:latin typeface="Sansation" panose="02000000000000000000" pitchFamily="2" charset="0"/>
              </a:rPr>
              <a:t>… </a:t>
            </a:r>
          </a:p>
          <a:p>
            <a:pPr>
              <a:lnSpc>
                <a:spcPct val="100000"/>
              </a:lnSpc>
              <a:buClr>
                <a:srgbClr val="C00000"/>
              </a:buClr>
            </a:pPr>
            <a:endParaRPr lang="fr-FR" sz="4000" b="1">
              <a:latin typeface="Sansation" panose="02000000000000000000" pitchFamily="2" charset="0"/>
            </a:endParaRPr>
          </a:p>
        </p:txBody>
      </p:sp>
      <p:sp>
        <p:nvSpPr>
          <p:cNvPr id="2" name="Google Shape;12;p34">
            <a:extLst>
              <a:ext uri="{FF2B5EF4-FFF2-40B4-BE49-F238E27FC236}">
                <a16:creationId xmlns:a16="http://schemas.microsoft.com/office/drawing/2014/main" id="{4B35010A-710F-D04F-E31B-29004CF28856}"/>
              </a:ext>
            </a:extLst>
          </p:cNvPr>
          <p:cNvSpPr txBox="1">
            <a:spLocks/>
          </p:cNvSpPr>
          <p:nvPr/>
        </p:nvSpPr>
        <p:spPr>
          <a:xfrm>
            <a:off x="11539407" y="6477444"/>
            <a:ext cx="468071" cy="302863"/>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RPr/>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15</a:t>
            </a:fld>
            <a:endParaRPr lang="fr-FR"/>
          </a:p>
        </p:txBody>
      </p:sp>
    </p:spTree>
    <p:extLst>
      <p:ext uri="{BB962C8B-B14F-4D97-AF65-F5344CB8AC3E}">
        <p14:creationId xmlns:p14="http://schemas.microsoft.com/office/powerpoint/2010/main" val="3635952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3" name="Google Shape;518;p65">
            <a:extLst>
              <a:ext uri="{FF2B5EF4-FFF2-40B4-BE49-F238E27FC236}">
                <a16:creationId xmlns:a16="http://schemas.microsoft.com/office/drawing/2014/main" id="{98856A27-EEE3-3501-04C7-23F150AAA817}"/>
              </a:ext>
            </a:extLst>
          </p:cNvPr>
          <p:cNvSpPr txBox="1">
            <a:spLocks/>
          </p:cNvSpPr>
          <p:nvPr/>
        </p:nvSpPr>
        <p:spPr>
          <a:xfrm>
            <a:off x="0" y="1127285"/>
            <a:ext cx="12191999" cy="78772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marR="0" lvl="0" indent="0" algn="ctr" rtl="0">
              <a:lnSpc>
                <a:spcPct val="90000"/>
              </a:lnSpc>
              <a:spcBef>
                <a:spcPts val="1000"/>
              </a:spcBef>
              <a:spcAft>
                <a:spcPts val="0"/>
              </a:spcAft>
              <a:buClr>
                <a:schemeClr val="lt1"/>
              </a:buClr>
              <a:buSzPts val="4000"/>
              <a:buFont typeface="Arial"/>
              <a:buNone/>
            </a:pPr>
            <a:r>
              <a:rPr lang="fr-FR" sz="6000">
                <a:solidFill>
                  <a:schemeClr val="lt1"/>
                </a:solidFill>
                <a:latin typeface="Arial"/>
                <a:ea typeface="Arial"/>
                <a:cs typeface="Arial"/>
                <a:sym typeface="Arial"/>
              </a:rPr>
              <a:t>Restons en contact</a:t>
            </a:r>
          </a:p>
        </p:txBody>
      </p:sp>
      <p:sp>
        <p:nvSpPr>
          <p:cNvPr id="2" name="Rectangle 1">
            <a:extLst>
              <a:ext uri="{FF2B5EF4-FFF2-40B4-BE49-F238E27FC236}">
                <a16:creationId xmlns:a16="http://schemas.microsoft.com/office/drawing/2014/main" id="{90A5DE2C-A297-5C41-4196-3D1E26309911}"/>
              </a:ext>
            </a:extLst>
          </p:cNvPr>
          <p:cNvSpPr/>
          <p:nvPr/>
        </p:nvSpPr>
        <p:spPr>
          <a:xfrm>
            <a:off x="575733" y="1591733"/>
            <a:ext cx="220134" cy="1557867"/>
          </a:xfrm>
          <a:prstGeom prst="rect">
            <a:avLst/>
          </a:prstGeom>
          <a:solidFill>
            <a:srgbClr val="BE17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DAB82A9-655E-AE8B-3D65-339F6D1A737B}"/>
              </a:ext>
            </a:extLst>
          </p:cNvPr>
          <p:cNvPicPr>
            <a:picLocks noChangeAspect="1"/>
          </p:cNvPicPr>
          <p:nvPr/>
        </p:nvPicPr>
        <p:blipFill>
          <a:blip r:embed="rId3"/>
          <a:stretch>
            <a:fillRect/>
          </a:stretch>
        </p:blipFill>
        <p:spPr>
          <a:xfrm>
            <a:off x="1351025" y="6042539"/>
            <a:ext cx="304762" cy="304762"/>
          </a:xfrm>
          <a:prstGeom prst="rect">
            <a:avLst/>
          </a:prstGeom>
        </p:spPr>
      </p:pic>
      <p:pic>
        <p:nvPicPr>
          <p:cNvPr id="12" name="Image 11">
            <a:extLst>
              <a:ext uri="{FF2B5EF4-FFF2-40B4-BE49-F238E27FC236}">
                <a16:creationId xmlns:a16="http://schemas.microsoft.com/office/drawing/2014/main" id="{12F411C4-1A7D-F9AA-B337-53398EFD9D26}"/>
              </a:ext>
            </a:extLst>
          </p:cNvPr>
          <p:cNvPicPr>
            <a:picLocks noChangeAspect="1"/>
          </p:cNvPicPr>
          <p:nvPr/>
        </p:nvPicPr>
        <p:blipFill>
          <a:blip r:embed="rId4"/>
          <a:stretch>
            <a:fillRect/>
          </a:stretch>
        </p:blipFill>
        <p:spPr>
          <a:xfrm>
            <a:off x="8605757" y="6042539"/>
            <a:ext cx="304762" cy="304762"/>
          </a:xfrm>
          <a:prstGeom prst="rect">
            <a:avLst/>
          </a:prstGeom>
        </p:spPr>
      </p:pic>
      <p:sp>
        <p:nvSpPr>
          <p:cNvPr id="14" name="ZoneTexte 13">
            <a:extLst>
              <a:ext uri="{FF2B5EF4-FFF2-40B4-BE49-F238E27FC236}">
                <a16:creationId xmlns:a16="http://schemas.microsoft.com/office/drawing/2014/main" id="{1C20DC3D-91B4-3066-9C22-93CA83968C0B}"/>
              </a:ext>
            </a:extLst>
          </p:cNvPr>
          <p:cNvSpPr txBox="1"/>
          <p:nvPr/>
        </p:nvSpPr>
        <p:spPr>
          <a:xfrm>
            <a:off x="1705311" y="5901368"/>
            <a:ext cx="1880933" cy="456343"/>
          </a:xfrm>
          <a:prstGeom prst="rect">
            <a:avLst/>
          </a:prstGeom>
          <a:noFill/>
        </p:spPr>
        <p:txBody>
          <a:bodyPr wrap="square">
            <a:spAutoFit/>
          </a:bodyPr>
          <a:lstStyle/>
          <a:p>
            <a:pPr marL="0" marR="0" lvl="0" indent="0" algn="l" rtl="0">
              <a:lnSpc>
                <a:spcPct val="200000"/>
              </a:lnSpc>
              <a:spcBef>
                <a:spcPts val="1000"/>
              </a:spcBef>
              <a:spcAft>
                <a:spcPts val="0"/>
              </a:spcAft>
              <a:buClr>
                <a:schemeClr val="dk1"/>
              </a:buClr>
              <a:buSzPts val="1100"/>
              <a:buFont typeface="Arial"/>
              <a:buNone/>
            </a:pPr>
            <a:r>
              <a:rPr lang="fr-FR" sz="1400" b="1" i="0" u="none" strike="noStrike" cap="none">
                <a:solidFill>
                  <a:schemeClr val="bg1"/>
                </a:solidFill>
                <a:latin typeface="Arial"/>
                <a:ea typeface="Arial"/>
                <a:cs typeface="Arial"/>
                <a:sym typeface="Arial"/>
              </a:rPr>
              <a:t>+33 (0)4 28 29 06 75</a:t>
            </a:r>
            <a:endParaRPr lang="fr-FR" sz="1100" b="1" i="0" u="none" strike="noStrike" cap="none">
              <a:solidFill>
                <a:schemeClr val="bg1"/>
              </a:solidFill>
              <a:latin typeface="Arial"/>
              <a:ea typeface="Arial"/>
              <a:cs typeface="Arial"/>
              <a:sym typeface="Arial"/>
            </a:endParaRPr>
          </a:p>
        </p:txBody>
      </p:sp>
      <p:grpSp>
        <p:nvGrpSpPr>
          <p:cNvPr id="23" name="Groupe 22">
            <a:extLst>
              <a:ext uri="{FF2B5EF4-FFF2-40B4-BE49-F238E27FC236}">
                <a16:creationId xmlns:a16="http://schemas.microsoft.com/office/drawing/2014/main" id="{97790AE7-150F-8290-354F-648DAB4D8835}"/>
              </a:ext>
            </a:extLst>
          </p:cNvPr>
          <p:cNvGrpSpPr/>
          <p:nvPr/>
        </p:nvGrpSpPr>
        <p:grpSpPr>
          <a:xfrm>
            <a:off x="4950208" y="5901367"/>
            <a:ext cx="2291585" cy="456343"/>
            <a:chOff x="5191869" y="5901367"/>
            <a:chExt cx="2291585" cy="456343"/>
          </a:xfrm>
        </p:grpSpPr>
        <p:pic>
          <p:nvPicPr>
            <p:cNvPr id="10" name="Image 9">
              <a:extLst>
                <a:ext uri="{FF2B5EF4-FFF2-40B4-BE49-F238E27FC236}">
                  <a16:creationId xmlns:a16="http://schemas.microsoft.com/office/drawing/2014/main" id="{5BB45FA5-0B37-898F-CA1A-4F3FB4CA5AAE}"/>
                </a:ext>
              </a:extLst>
            </p:cNvPr>
            <p:cNvPicPr>
              <a:picLocks noChangeAspect="1"/>
            </p:cNvPicPr>
            <p:nvPr/>
          </p:nvPicPr>
          <p:blipFill>
            <a:blip r:embed="rId5"/>
            <a:stretch>
              <a:fillRect/>
            </a:stretch>
          </p:blipFill>
          <p:spPr>
            <a:xfrm>
              <a:off x="5191869" y="6042539"/>
              <a:ext cx="304762" cy="304762"/>
            </a:xfrm>
            <a:prstGeom prst="rect">
              <a:avLst/>
            </a:prstGeom>
          </p:spPr>
        </p:pic>
        <p:sp>
          <p:nvSpPr>
            <p:cNvPr id="15" name="ZoneTexte 14">
              <a:extLst>
                <a:ext uri="{FF2B5EF4-FFF2-40B4-BE49-F238E27FC236}">
                  <a16:creationId xmlns:a16="http://schemas.microsoft.com/office/drawing/2014/main" id="{27957CF7-374A-9DD9-B4F2-A1737B568BDC}"/>
                </a:ext>
              </a:extLst>
            </p:cNvPr>
            <p:cNvSpPr txBox="1"/>
            <p:nvPr/>
          </p:nvSpPr>
          <p:spPr>
            <a:xfrm>
              <a:off x="5602521" y="5901367"/>
              <a:ext cx="1880933" cy="456343"/>
            </a:xfrm>
            <a:prstGeom prst="rect">
              <a:avLst/>
            </a:prstGeom>
            <a:noFill/>
          </p:spPr>
          <p:txBody>
            <a:bodyPr wrap="square">
              <a:spAutoFit/>
            </a:bodyPr>
            <a:lstStyle/>
            <a:p>
              <a:pPr marL="0" marR="0" lvl="0" indent="0" algn="l" rtl="0">
                <a:lnSpc>
                  <a:spcPct val="200000"/>
                </a:lnSpc>
                <a:spcBef>
                  <a:spcPts val="1000"/>
                </a:spcBef>
                <a:spcAft>
                  <a:spcPts val="0"/>
                </a:spcAft>
                <a:buClr>
                  <a:schemeClr val="dk1"/>
                </a:buClr>
                <a:buSzPts val="1100"/>
                <a:buFont typeface="Arial"/>
                <a:buNone/>
              </a:pPr>
              <a:r>
                <a:rPr lang="fr-FR" sz="1400" b="1" i="0" u="none" strike="noStrike" cap="none">
                  <a:solidFill>
                    <a:schemeClr val="bg1"/>
                  </a:solidFill>
                  <a:latin typeface="Arial"/>
                  <a:ea typeface="Arial"/>
                  <a:cs typeface="Arial"/>
                  <a:sym typeface="Arial"/>
                </a:rPr>
                <a:t>contact@hrmaps.fr</a:t>
              </a:r>
            </a:p>
          </p:txBody>
        </p:sp>
      </p:grpSp>
      <p:sp>
        <p:nvSpPr>
          <p:cNvPr id="16" name="ZoneTexte 15">
            <a:extLst>
              <a:ext uri="{FF2B5EF4-FFF2-40B4-BE49-F238E27FC236}">
                <a16:creationId xmlns:a16="http://schemas.microsoft.com/office/drawing/2014/main" id="{4211DBB0-FA4D-43D9-43B0-BDCD5FB5A56E}"/>
              </a:ext>
            </a:extLst>
          </p:cNvPr>
          <p:cNvSpPr txBox="1"/>
          <p:nvPr/>
        </p:nvSpPr>
        <p:spPr>
          <a:xfrm>
            <a:off x="8910519" y="5901367"/>
            <a:ext cx="2185695" cy="456343"/>
          </a:xfrm>
          <a:prstGeom prst="rect">
            <a:avLst/>
          </a:prstGeom>
          <a:noFill/>
        </p:spPr>
        <p:txBody>
          <a:bodyPr wrap="square">
            <a:spAutoFit/>
          </a:bodyPr>
          <a:lstStyle/>
          <a:p>
            <a:pPr marL="0" marR="0" lvl="0" indent="0" algn="l" rtl="0">
              <a:lnSpc>
                <a:spcPct val="200000"/>
              </a:lnSpc>
              <a:spcBef>
                <a:spcPts val="1000"/>
              </a:spcBef>
              <a:spcAft>
                <a:spcPts val="0"/>
              </a:spcAft>
              <a:buClr>
                <a:schemeClr val="dk1"/>
              </a:buClr>
              <a:buSzPts val="1100"/>
              <a:buFont typeface="Arial"/>
              <a:buNone/>
            </a:pPr>
            <a:r>
              <a:rPr lang="fr-FR" sz="1400" b="1" i="0" u="none" strike="noStrike" cap="none">
                <a:solidFill>
                  <a:schemeClr val="bg1"/>
                </a:solidFill>
                <a:latin typeface="Arial"/>
                <a:ea typeface="Arial"/>
                <a:cs typeface="Arial"/>
                <a:sym typeface="Arial"/>
              </a:rPr>
              <a:t>www.hrmaps.fr</a:t>
            </a:r>
          </a:p>
        </p:txBody>
      </p:sp>
      <p:pic>
        <p:nvPicPr>
          <p:cNvPr id="20" name="Graphique 19">
            <a:extLst>
              <a:ext uri="{FF2B5EF4-FFF2-40B4-BE49-F238E27FC236}">
                <a16:creationId xmlns:a16="http://schemas.microsoft.com/office/drawing/2014/main" id="{8475F642-2272-4150-EBAC-008FB9841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2488" y="2370666"/>
            <a:ext cx="2867025" cy="2867025"/>
          </a:xfrm>
          <a:prstGeom prst="rect">
            <a:avLst/>
          </a:prstGeom>
        </p:spPr>
      </p:pic>
      <p:pic>
        <p:nvPicPr>
          <p:cNvPr id="22" name="Image 21" descr="Une image contenant croquis, noir et blanc&#10;&#10;Description générée automatiquement">
            <a:extLst>
              <a:ext uri="{FF2B5EF4-FFF2-40B4-BE49-F238E27FC236}">
                <a16:creationId xmlns:a16="http://schemas.microsoft.com/office/drawing/2014/main" id="{9E564900-B231-AEE3-B983-1DEB27D65AFD}"/>
              </a:ext>
            </a:extLst>
          </p:cNvPr>
          <p:cNvPicPr>
            <a:picLocks noChangeAspect="1"/>
          </p:cNvPicPr>
          <p:nvPr/>
        </p:nvPicPr>
        <p:blipFill>
          <a:blip r:embed="rId8"/>
          <a:stretch>
            <a:fillRect/>
          </a:stretch>
        </p:blipFill>
        <p:spPr>
          <a:xfrm flipV="1">
            <a:off x="2394193" y="2295322"/>
            <a:ext cx="1938867" cy="1938867"/>
          </a:xfrm>
          <a:prstGeom prst="rect">
            <a:avLst/>
          </a:prstGeom>
        </p:spPr>
      </p:pic>
    </p:spTree>
    <p:extLst>
      <p:ext uri="{BB962C8B-B14F-4D97-AF65-F5344CB8AC3E}">
        <p14:creationId xmlns:p14="http://schemas.microsoft.com/office/powerpoint/2010/main" val="11317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1"/>
          <p:cNvSpPr txBox="1">
            <a:spLocks noGrp="1"/>
          </p:cNvSpPr>
          <p:nvPr>
            <p:ph type="subTitle" idx="1"/>
          </p:nvPr>
        </p:nvSpPr>
        <p:spPr>
          <a:xfrm>
            <a:off x="795474" y="1975543"/>
            <a:ext cx="10089644" cy="787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chemeClr val="lt1"/>
              </a:buClr>
              <a:buSzPts val="4000"/>
              <a:buFont typeface="Arial"/>
              <a:buNone/>
            </a:pPr>
            <a:r>
              <a:rPr lang="fr-FR" sz="4800" dirty="0"/>
              <a:t>Le Capital Humain : un vecteur stratégique de la transformation</a:t>
            </a:r>
            <a:endParaRPr sz="4800" dirty="0"/>
          </a:p>
        </p:txBody>
      </p:sp>
      <p:sp>
        <p:nvSpPr>
          <p:cNvPr id="2" name="Google Shape;432;p61">
            <a:extLst>
              <a:ext uri="{FF2B5EF4-FFF2-40B4-BE49-F238E27FC236}">
                <a16:creationId xmlns:a16="http://schemas.microsoft.com/office/drawing/2014/main" id="{CE38FB1B-D858-E4CD-1BCE-F732BB1AE3B4}"/>
              </a:ext>
            </a:extLst>
          </p:cNvPr>
          <p:cNvSpPr txBox="1">
            <a:spLocks/>
          </p:cNvSpPr>
          <p:nvPr/>
        </p:nvSpPr>
        <p:spPr>
          <a:xfrm>
            <a:off x="795474" y="3701358"/>
            <a:ext cx="10089644" cy="78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fr-FR" sz="4800" dirty="0"/>
              <a:t>De quoi parle-t-on ?</a:t>
            </a:r>
          </a:p>
        </p:txBody>
      </p:sp>
      <p:pic>
        <p:nvPicPr>
          <p:cNvPr id="3" name="Graphique 5">
            <a:extLst>
              <a:ext uri="{FF2B5EF4-FFF2-40B4-BE49-F238E27FC236}">
                <a16:creationId xmlns:a16="http://schemas.microsoft.com/office/drawing/2014/main" id="{5E065ACE-943C-A606-3652-83A2A2FBD61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7067" y="264887"/>
            <a:ext cx="1080411" cy="445033"/>
          </a:xfrm>
          <a:prstGeom prst="rect">
            <a:avLst/>
          </a:prstGeom>
        </p:spPr>
      </p:pic>
    </p:spTree>
    <p:extLst>
      <p:ext uri="{BB962C8B-B14F-4D97-AF65-F5344CB8AC3E}">
        <p14:creationId xmlns:p14="http://schemas.microsoft.com/office/powerpoint/2010/main" val="8459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9A139A2-DD84-11DA-6987-02807D11AB21}"/>
              </a:ext>
            </a:extLst>
          </p:cNvPr>
          <p:cNvSpPr>
            <a:spLocks noGrp="1"/>
          </p:cNvSpPr>
          <p:nvPr>
            <p:ph type="sldNum" idx="12"/>
          </p:nvPr>
        </p:nvSpPr>
        <p:spPr>
          <a:xfrm>
            <a:off x="11539407" y="6488877"/>
            <a:ext cx="468071" cy="302863"/>
          </a:xfrm>
        </p:spPr>
        <p:txBody>
          <a:bodyPr/>
          <a:lstStyle/>
          <a:p>
            <a:pPr marL="0" lvl="0" indent="0" algn="ctr" rtl="0">
              <a:spcBef>
                <a:spcPts val="0"/>
              </a:spcBef>
              <a:spcAft>
                <a:spcPts val="0"/>
              </a:spcAft>
              <a:buNone/>
            </a:pPr>
            <a:fld id="{00000000-1234-1234-1234-123412341234}" type="slidenum">
              <a:rPr lang="fr-FR" smtClean="0"/>
              <a:t>3</a:t>
            </a:fld>
            <a:endParaRPr lang="fr-FR"/>
          </a:p>
        </p:txBody>
      </p:sp>
      <p:grpSp>
        <p:nvGrpSpPr>
          <p:cNvPr id="47" name="Groupe 46">
            <a:extLst>
              <a:ext uri="{FF2B5EF4-FFF2-40B4-BE49-F238E27FC236}">
                <a16:creationId xmlns:a16="http://schemas.microsoft.com/office/drawing/2014/main" id="{8EE24B1A-90BE-994B-A796-3164E3D2AD7B}"/>
              </a:ext>
            </a:extLst>
          </p:cNvPr>
          <p:cNvGrpSpPr/>
          <p:nvPr/>
        </p:nvGrpSpPr>
        <p:grpSpPr>
          <a:xfrm>
            <a:off x="-40" y="5891821"/>
            <a:ext cx="12192020" cy="1198170"/>
            <a:chOff x="-40" y="5891821"/>
            <a:chExt cx="12192020" cy="1198170"/>
          </a:xfrm>
        </p:grpSpPr>
        <p:grpSp>
          <p:nvGrpSpPr>
            <p:cNvPr id="48" name="Groupe 47">
              <a:extLst>
                <a:ext uri="{FF2B5EF4-FFF2-40B4-BE49-F238E27FC236}">
                  <a16:creationId xmlns:a16="http://schemas.microsoft.com/office/drawing/2014/main" id="{CCF0B193-6C7F-897D-D403-4F8A42C171C2}"/>
                </a:ext>
              </a:extLst>
            </p:cNvPr>
            <p:cNvGrpSpPr/>
            <p:nvPr/>
          </p:nvGrpSpPr>
          <p:grpSpPr>
            <a:xfrm>
              <a:off x="-40" y="5891821"/>
              <a:ext cx="12192020" cy="1198170"/>
              <a:chOff x="-40" y="5891821"/>
              <a:chExt cx="12192020" cy="1198170"/>
            </a:xfrm>
          </p:grpSpPr>
          <p:sp>
            <p:nvSpPr>
              <p:cNvPr id="51" name="Rectangle 3">
                <a:extLst>
                  <a:ext uri="{FF2B5EF4-FFF2-40B4-BE49-F238E27FC236}">
                    <a16:creationId xmlns:a16="http://schemas.microsoft.com/office/drawing/2014/main" id="{7B377CE5-60E8-5D17-2AAD-C4AD07384FE8}"/>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54" name="Rectangle 53">
                <a:extLst>
                  <a:ext uri="{FF2B5EF4-FFF2-40B4-BE49-F238E27FC236}">
                    <a16:creationId xmlns:a16="http://schemas.microsoft.com/office/drawing/2014/main" id="{414405E2-3B37-3306-D40A-5F6110414DAC}"/>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B0387617-8CDB-6B7F-2389-CC572248C8B8}"/>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56" name="Espace réservé du texte 5">
                <a:extLst>
                  <a:ext uri="{FF2B5EF4-FFF2-40B4-BE49-F238E27FC236}">
                    <a16:creationId xmlns:a16="http://schemas.microsoft.com/office/drawing/2014/main" id="{1FD0EFD0-3EF0-E11D-3D38-34991E089789}"/>
                  </a:ext>
                  <a:ext uri="{E18F46E9-1BD1-4EC7-A86B-F32C7B32C6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57" name="Graphique 56">
                <a:extLst>
                  <a:ext uri="{FF2B5EF4-FFF2-40B4-BE49-F238E27FC236}">
                    <a16:creationId xmlns:a16="http://schemas.microsoft.com/office/drawing/2014/main" id="{4D6762BA-3EB8-63E5-E216-A11EBB7D893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6904" y="5960967"/>
                <a:ext cx="770826" cy="770826"/>
              </a:xfrm>
              <a:prstGeom prst="rect">
                <a:avLst/>
              </a:prstGeom>
            </p:spPr>
          </p:pic>
        </p:grpSp>
        <p:sp>
          <p:nvSpPr>
            <p:cNvPr id="50" name="Google Shape;12;p34">
              <a:extLst>
                <a:ext uri="{FF2B5EF4-FFF2-40B4-BE49-F238E27FC236}">
                  <a16:creationId xmlns:a16="http://schemas.microsoft.com/office/drawing/2014/main" id="{9ED77FF1-DBE5-4CEF-8123-B59CD0D8E329}"/>
                </a:ext>
              </a:extLst>
            </p:cNvPr>
            <p:cNvSpPr txBox="1">
              <a:spLocks/>
            </p:cNvSpPr>
            <p:nvPr/>
          </p:nvSpPr>
          <p:spPr>
            <a:xfrm>
              <a:off x="11539407" y="6477444"/>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3</a:t>
              </a:fld>
              <a:endParaRPr lang="fr-FR"/>
            </a:p>
          </p:txBody>
        </p:sp>
      </p:grpSp>
      <p:grpSp>
        <p:nvGrpSpPr>
          <p:cNvPr id="36" name="Groupe 35">
            <a:extLst>
              <a:ext uri="{FF2B5EF4-FFF2-40B4-BE49-F238E27FC236}">
                <a16:creationId xmlns:a16="http://schemas.microsoft.com/office/drawing/2014/main" id="{24175D68-056B-2709-BF62-DA4CB7CCD156}"/>
              </a:ext>
            </a:extLst>
          </p:cNvPr>
          <p:cNvGrpSpPr/>
          <p:nvPr/>
        </p:nvGrpSpPr>
        <p:grpSpPr>
          <a:xfrm>
            <a:off x="880778" y="522353"/>
            <a:ext cx="9084857" cy="3610016"/>
            <a:chOff x="880778" y="522353"/>
            <a:chExt cx="9084857" cy="3610016"/>
          </a:xfrm>
        </p:grpSpPr>
        <p:grpSp>
          <p:nvGrpSpPr>
            <p:cNvPr id="44" name="Groupe 43">
              <a:extLst>
                <a:ext uri="{FF2B5EF4-FFF2-40B4-BE49-F238E27FC236}">
                  <a16:creationId xmlns:a16="http://schemas.microsoft.com/office/drawing/2014/main" id="{099935B2-C262-A139-0AE9-14C4A96F0F1D}"/>
                </a:ext>
              </a:extLst>
            </p:cNvPr>
            <p:cNvGrpSpPr/>
            <p:nvPr/>
          </p:nvGrpSpPr>
          <p:grpSpPr>
            <a:xfrm rot="5400000" flipV="1">
              <a:off x="-284408" y="2073141"/>
              <a:ext cx="3224414" cy="894042"/>
              <a:chOff x="4656355" y="1315291"/>
              <a:chExt cx="7286155" cy="773109"/>
            </a:xfrm>
            <a:solidFill>
              <a:srgbClr val="090909"/>
            </a:solidFill>
          </p:grpSpPr>
          <p:cxnSp>
            <p:nvCxnSpPr>
              <p:cNvPr id="45" name="Connecteur droit 44">
                <a:extLst>
                  <a:ext uri="{FF2B5EF4-FFF2-40B4-BE49-F238E27FC236}">
                    <a16:creationId xmlns:a16="http://schemas.microsoft.com/office/drawing/2014/main" id="{E3ACB327-03C9-2283-64E3-9AD3819BD5B5}"/>
                  </a:ext>
                </a:extLst>
              </p:cNvPr>
              <p:cNvCxnSpPr>
                <a:cxnSpLocks/>
              </p:cNvCxnSpPr>
              <p:nvPr/>
            </p:nvCxnSpPr>
            <p:spPr>
              <a:xfrm rot="5400000">
                <a:off x="8299433" y="-2315034"/>
                <a:ext cx="0" cy="7286155"/>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8C8E6F7-DBCE-465F-BE24-1F2C0DE6C635}"/>
                  </a:ext>
                </a:extLst>
              </p:cNvPr>
              <p:cNvCxnSpPr>
                <a:cxnSpLocks/>
              </p:cNvCxnSpPr>
              <p:nvPr/>
            </p:nvCxnSpPr>
            <p:spPr>
              <a:xfrm flipV="1">
                <a:off x="4708969" y="1315291"/>
                <a:ext cx="2513" cy="773109"/>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D219250B-4440-99DA-D818-D05FF3825F3A}"/>
                </a:ext>
              </a:extLst>
            </p:cNvPr>
            <p:cNvSpPr/>
            <p:nvPr/>
          </p:nvSpPr>
          <p:spPr>
            <a:xfrm>
              <a:off x="1551951" y="522353"/>
              <a:ext cx="8413684" cy="8768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11A869A-A6DD-3010-74F6-A614D61B851F}"/>
                </a:ext>
              </a:extLst>
            </p:cNvPr>
            <p:cNvSpPr txBox="1"/>
            <p:nvPr/>
          </p:nvSpPr>
          <p:spPr>
            <a:xfrm>
              <a:off x="1683165" y="694122"/>
              <a:ext cx="8282470" cy="523220"/>
            </a:xfrm>
            <a:prstGeom prst="rect">
              <a:avLst/>
            </a:prstGeom>
            <a:noFill/>
          </p:spPr>
          <p:txBody>
            <a:bodyPr wrap="square">
              <a:spAutoFit/>
            </a:bodyPr>
            <a:lstStyle/>
            <a:p>
              <a:r>
                <a:rPr lang="fr-FR" sz="2800" b="1">
                  <a:solidFill>
                    <a:schemeClr val="bg1"/>
                  </a:solidFill>
                  <a:latin typeface="Arial" panose="020B0604020202020204" pitchFamily="34" charset="0"/>
                  <a:cs typeface="Arial" panose="020B0604020202020204" pitchFamily="34" charset="0"/>
                </a:rPr>
                <a:t>Pourquoi se transformer pour une entreprise ?</a:t>
              </a:r>
              <a:endParaRPr lang="fr-FR" sz="2800">
                <a:solidFill>
                  <a:schemeClr val="bg1"/>
                </a:solidFill>
              </a:endParaRPr>
            </a:p>
          </p:txBody>
        </p:sp>
      </p:grpSp>
      <p:pic>
        <p:nvPicPr>
          <p:cNvPr id="3" name="Graphique 2">
            <a:extLst>
              <a:ext uri="{FF2B5EF4-FFF2-40B4-BE49-F238E27FC236}">
                <a16:creationId xmlns:a16="http://schemas.microsoft.com/office/drawing/2014/main" id="{F18C302D-69D4-CB7B-A3EA-28CFCFEFE9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86480" y="1758973"/>
            <a:ext cx="2989639" cy="2796704"/>
          </a:xfrm>
          <a:prstGeom prst="rect">
            <a:avLst/>
          </a:prstGeom>
        </p:spPr>
      </p:pic>
      <p:sp>
        <p:nvSpPr>
          <p:cNvPr id="10" name="ZoneTexte 9">
            <a:extLst>
              <a:ext uri="{FF2B5EF4-FFF2-40B4-BE49-F238E27FC236}">
                <a16:creationId xmlns:a16="http://schemas.microsoft.com/office/drawing/2014/main" id="{A531321E-0D8C-79AD-F045-B0086C7A9A0E}"/>
              </a:ext>
            </a:extLst>
          </p:cNvPr>
          <p:cNvSpPr txBox="1"/>
          <p:nvPr/>
        </p:nvSpPr>
        <p:spPr>
          <a:xfrm>
            <a:off x="2936381" y="2103080"/>
            <a:ext cx="7564469" cy="707886"/>
          </a:xfrm>
          <a:prstGeom prst="rect">
            <a:avLst/>
          </a:prstGeom>
          <a:noFill/>
        </p:spPr>
        <p:txBody>
          <a:bodyPr wrap="square">
            <a:spAutoFit/>
          </a:bodyPr>
          <a:lstStyle/>
          <a:p>
            <a:r>
              <a:rPr lang="fr-FR" sz="2000" b="1">
                <a:solidFill>
                  <a:schemeClr val="tx1"/>
                </a:solidFill>
                <a:latin typeface="+mn-lt"/>
              </a:rPr>
              <a:t>« Mieux vaut prendre le changement par la main avant qu’il ne nous prenne par la gorge »</a:t>
            </a:r>
            <a:endParaRPr lang="fr-FR" sz="2000" b="1">
              <a:solidFill>
                <a:schemeClr val="tx1"/>
              </a:solidFill>
              <a:latin typeface="+mn-lt"/>
              <a:ea typeface="Open Sans"/>
            </a:endParaRPr>
          </a:p>
        </p:txBody>
      </p:sp>
      <p:pic>
        <p:nvPicPr>
          <p:cNvPr id="11" name="Image 10" descr="Une image contenant Police, Graphique, typographie, conception&#10;&#10;Description générée automatiquement">
            <a:extLst>
              <a:ext uri="{FF2B5EF4-FFF2-40B4-BE49-F238E27FC236}">
                <a16:creationId xmlns:a16="http://schemas.microsoft.com/office/drawing/2014/main" id="{75F8B567-9F4D-7064-B18D-DBFF911643ED}"/>
              </a:ext>
            </a:extLst>
          </p:cNvPr>
          <p:cNvPicPr>
            <a:picLocks noChangeAspect="1"/>
          </p:cNvPicPr>
          <p:nvPr/>
        </p:nvPicPr>
        <p:blipFill>
          <a:blip r:embed="rId7"/>
          <a:stretch>
            <a:fillRect/>
          </a:stretch>
        </p:blipFill>
        <p:spPr>
          <a:xfrm>
            <a:off x="6628593" y="2858010"/>
            <a:ext cx="3905020" cy="756664"/>
          </a:xfrm>
          <a:prstGeom prst="rect">
            <a:avLst/>
          </a:prstGeom>
        </p:spPr>
      </p:pic>
      <p:sp>
        <p:nvSpPr>
          <p:cNvPr id="13" name="Rectangle 12">
            <a:extLst>
              <a:ext uri="{FF2B5EF4-FFF2-40B4-BE49-F238E27FC236}">
                <a16:creationId xmlns:a16="http://schemas.microsoft.com/office/drawing/2014/main" id="{0F9FA42F-24E4-9DA8-4EDE-68E47B17DFDB}"/>
              </a:ext>
            </a:extLst>
          </p:cNvPr>
          <p:cNvSpPr/>
          <p:nvPr/>
        </p:nvSpPr>
        <p:spPr>
          <a:xfrm rot="5400000">
            <a:off x="5487801" y="-975136"/>
            <a:ext cx="1216393" cy="12192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1F733224-DB6A-0BCE-9C88-490B1031DF22}"/>
              </a:ext>
            </a:extLst>
          </p:cNvPr>
          <p:cNvCxnSpPr>
            <a:cxnSpLocks/>
          </p:cNvCxnSpPr>
          <p:nvPr/>
        </p:nvCxnSpPr>
        <p:spPr>
          <a:xfrm>
            <a:off x="2825585" y="5096757"/>
            <a:ext cx="7988638"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8C2AA9CF-E50A-DA9E-18F6-1173409A411C}"/>
              </a:ext>
            </a:extLst>
          </p:cNvPr>
          <p:cNvSpPr/>
          <p:nvPr/>
        </p:nvSpPr>
        <p:spPr>
          <a:xfrm>
            <a:off x="3319699" y="4266612"/>
            <a:ext cx="1751517" cy="1751517"/>
          </a:xfrm>
          <a:prstGeom prst="ellipse">
            <a:avLst/>
          </a:prstGeom>
          <a:solidFill>
            <a:schemeClr val="bg1">
              <a:lumMod val="9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A4EBE568-99AE-CEC2-27F9-3AF2FA13DDD0}"/>
              </a:ext>
            </a:extLst>
          </p:cNvPr>
          <p:cNvSpPr txBox="1"/>
          <p:nvPr/>
        </p:nvSpPr>
        <p:spPr>
          <a:xfrm>
            <a:off x="3346616" y="4849982"/>
            <a:ext cx="1653968" cy="584775"/>
          </a:xfrm>
          <a:prstGeom prst="rect">
            <a:avLst/>
          </a:prstGeom>
          <a:noFill/>
        </p:spPr>
        <p:txBody>
          <a:bodyPr wrap="square">
            <a:spAutoFit/>
          </a:bodyPr>
          <a:lstStyle/>
          <a:p>
            <a:pPr algn="ctr" eaLnBrk="0" hangingPunct="0">
              <a:buClr>
                <a:srgbClr val="BE1721"/>
              </a:buClr>
              <a:defRPr/>
            </a:pPr>
            <a:r>
              <a:rPr lang="fr-FR" sz="1600" b="1">
                <a:solidFill>
                  <a:schemeClr val="tx1"/>
                </a:solidFill>
                <a:latin typeface="Arial" panose="020B0604020202020204" pitchFamily="34" charset="0"/>
                <a:ea typeface="Open Sans" panose="020B0606030504020204" pitchFamily="34" charset="0"/>
                <a:cs typeface="Arial" panose="020B0604020202020204" pitchFamily="34" charset="0"/>
              </a:rPr>
              <a:t>Digital et les collaborateurs</a:t>
            </a:r>
          </a:p>
        </p:txBody>
      </p:sp>
      <p:pic>
        <p:nvPicPr>
          <p:cNvPr id="18" name="Graphique 17">
            <a:extLst>
              <a:ext uri="{FF2B5EF4-FFF2-40B4-BE49-F238E27FC236}">
                <a16:creationId xmlns:a16="http://schemas.microsoft.com/office/drawing/2014/main" id="{C579A7EC-82CB-6D56-E574-41C0C3318A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V="1">
            <a:off x="1105230" y="4132368"/>
            <a:ext cx="1827159" cy="1888904"/>
          </a:xfrm>
          <a:prstGeom prst="rect">
            <a:avLst/>
          </a:prstGeom>
        </p:spPr>
      </p:pic>
      <p:sp>
        <p:nvSpPr>
          <p:cNvPr id="21" name="ZoneTexte 20">
            <a:extLst>
              <a:ext uri="{FF2B5EF4-FFF2-40B4-BE49-F238E27FC236}">
                <a16:creationId xmlns:a16="http://schemas.microsoft.com/office/drawing/2014/main" id="{5EF13D01-87DB-B7CB-1A17-F7A92D9844D6}"/>
              </a:ext>
            </a:extLst>
          </p:cNvPr>
          <p:cNvSpPr txBox="1"/>
          <p:nvPr/>
        </p:nvSpPr>
        <p:spPr>
          <a:xfrm>
            <a:off x="1041886" y="4520066"/>
            <a:ext cx="1953845" cy="923330"/>
          </a:xfrm>
          <a:prstGeom prst="rect">
            <a:avLst/>
          </a:prstGeom>
          <a:noFill/>
        </p:spPr>
        <p:txBody>
          <a:bodyPr wrap="square">
            <a:spAutoFit/>
          </a:bodyPr>
          <a:lstStyle/>
          <a:p>
            <a:pPr algn="ctr"/>
            <a:r>
              <a:rPr lang="fr-FR" sz="1800" b="1">
                <a:solidFill>
                  <a:schemeClr val="bg1"/>
                </a:solidFill>
                <a:latin typeface="Arial"/>
                <a:ea typeface="Arial"/>
                <a:cs typeface="Arial"/>
                <a:sym typeface="Arial"/>
              </a:rPr>
              <a:t>Les champs </a:t>
            </a:r>
          </a:p>
          <a:p>
            <a:pPr algn="ctr"/>
            <a:r>
              <a:rPr lang="fr-FR" sz="1800" b="1">
                <a:solidFill>
                  <a:schemeClr val="bg1"/>
                </a:solidFill>
                <a:latin typeface="Arial"/>
                <a:ea typeface="Arial"/>
                <a:cs typeface="Arial"/>
                <a:sym typeface="Arial"/>
              </a:rPr>
              <a:t>de la Transformation</a:t>
            </a:r>
          </a:p>
        </p:txBody>
      </p:sp>
      <p:sp>
        <p:nvSpPr>
          <p:cNvPr id="22" name="Ellipse 21">
            <a:extLst>
              <a:ext uri="{FF2B5EF4-FFF2-40B4-BE49-F238E27FC236}">
                <a16:creationId xmlns:a16="http://schemas.microsoft.com/office/drawing/2014/main" id="{F9C23F8F-3F3A-1C7C-80AA-3DCAE757B9E8}"/>
              </a:ext>
            </a:extLst>
          </p:cNvPr>
          <p:cNvSpPr/>
          <p:nvPr/>
        </p:nvSpPr>
        <p:spPr>
          <a:xfrm>
            <a:off x="5480585" y="4266612"/>
            <a:ext cx="1751517" cy="1751517"/>
          </a:xfrm>
          <a:prstGeom prst="ellipse">
            <a:avLst/>
          </a:prstGeom>
          <a:solidFill>
            <a:schemeClr val="bg1">
              <a:lumMod val="9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7FE46C30-019E-C305-3910-934550A81056}"/>
              </a:ext>
            </a:extLst>
          </p:cNvPr>
          <p:cNvSpPr txBox="1"/>
          <p:nvPr/>
        </p:nvSpPr>
        <p:spPr>
          <a:xfrm>
            <a:off x="5480585" y="4937028"/>
            <a:ext cx="1751517" cy="338554"/>
          </a:xfrm>
          <a:prstGeom prst="rect">
            <a:avLst/>
          </a:prstGeom>
          <a:noFill/>
        </p:spPr>
        <p:txBody>
          <a:bodyPr wrap="square">
            <a:spAutoFit/>
          </a:bodyPr>
          <a:lstStyle/>
          <a:p>
            <a:pPr algn="ctr" eaLnBrk="0" hangingPunct="0">
              <a:buClr>
                <a:srgbClr val="BE1721"/>
              </a:buClr>
              <a:defRPr/>
            </a:pPr>
            <a:r>
              <a:rPr lang="fr-FR" sz="1600" b="1">
                <a:solidFill>
                  <a:schemeClr val="tx1"/>
                </a:solidFill>
                <a:latin typeface="Arial" panose="020B0604020202020204" pitchFamily="34" charset="0"/>
                <a:ea typeface="Open Sans" panose="020B0606030504020204" pitchFamily="34" charset="0"/>
                <a:cs typeface="Arial" panose="020B0604020202020204" pitchFamily="34" charset="0"/>
              </a:rPr>
              <a:t>Organisationnel</a:t>
            </a:r>
          </a:p>
        </p:txBody>
      </p:sp>
      <p:sp>
        <p:nvSpPr>
          <p:cNvPr id="24" name="Ellipse 23">
            <a:extLst>
              <a:ext uri="{FF2B5EF4-FFF2-40B4-BE49-F238E27FC236}">
                <a16:creationId xmlns:a16="http://schemas.microsoft.com/office/drawing/2014/main" id="{F26AD97C-5E75-8B81-E94B-A6462A283283}"/>
              </a:ext>
            </a:extLst>
          </p:cNvPr>
          <p:cNvSpPr/>
          <p:nvPr/>
        </p:nvSpPr>
        <p:spPr>
          <a:xfrm>
            <a:off x="7745977" y="4266612"/>
            <a:ext cx="1751517" cy="1751517"/>
          </a:xfrm>
          <a:prstGeom prst="ellipse">
            <a:avLst/>
          </a:prstGeom>
          <a:solidFill>
            <a:schemeClr val="bg1">
              <a:lumMod val="9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7AD0E171-A748-3A94-5DF6-29DAAB567D3E}"/>
              </a:ext>
            </a:extLst>
          </p:cNvPr>
          <p:cNvSpPr txBox="1"/>
          <p:nvPr/>
        </p:nvSpPr>
        <p:spPr>
          <a:xfrm>
            <a:off x="7863408" y="4937028"/>
            <a:ext cx="1653968" cy="338554"/>
          </a:xfrm>
          <a:prstGeom prst="rect">
            <a:avLst/>
          </a:prstGeom>
          <a:noFill/>
        </p:spPr>
        <p:txBody>
          <a:bodyPr wrap="square">
            <a:spAutoFit/>
          </a:bodyPr>
          <a:lstStyle/>
          <a:p>
            <a:pPr algn="ctr" eaLnBrk="0" hangingPunct="0">
              <a:buClr>
                <a:srgbClr val="BE1721"/>
              </a:buClr>
              <a:defRPr/>
            </a:pPr>
            <a:r>
              <a:rPr lang="fr-FR" sz="1600" b="1" dirty="0">
                <a:solidFill>
                  <a:schemeClr val="tx1"/>
                </a:solidFill>
                <a:latin typeface="Arial" panose="020B0604020202020204" pitchFamily="34" charset="0"/>
                <a:ea typeface="Open Sans" panose="020B0606030504020204" pitchFamily="34" charset="0"/>
                <a:cs typeface="Arial" panose="020B0604020202020204" pitchFamily="34" charset="0"/>
              </a:rPr>
              <a:t>Pivot Activité</a:t>
            </a:r>
          </a:p>
        </p:txBody>
      </p:sp>
      <p:sp>
        <p:nvSpPr>
          <p:cNvPr id="30" name="Ellipse 29">
            <a:extLst>
              <a:ext uri="{FF2B5EF4-FFF2-40B4-BE49-F238E27FC236}">
                <a16:creationId xmlns:a16="http://schemas.microsoft.com/office/drawing/2014/main" id="{1A6876D2-772D-EBA6-377C-B70EA0FB7FB4}"/>
              </a:ext>
            </a:extLst>
          </p:cNvPr>
          <p:cNvSpPr/>
          <p:nvPr/>
        </p:nvSpPr>
        <p:spPr>
          <a:xfrm>
            <a:off x="9938465" y="4266612"/>
            <a:ext cx="1751517" cy="1751517"/>
          </a:xfrm>
          <a:prstGeom prst="ellipse">
            <a:avLst/>
          </a:prstGeom>
          <a:solidFill>
            <a:schemeClr val="bg1">
              <a:lumMod val="95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A198E55E-8492-D56E-6491-33111C5798E7}"/>
              </a:ext>
            </a:extLst>
          </p:cNvPr>
          <p:cNvSpPr txBox="1"/>
          <p:nvPr/>
        </p:nvSpPr>
        <p:spPr>
          <a:xfrm>
            <a:off x="10036014" y="4771813"/>
            <a:ext cx="1653968" cy="830997"/>
          </a:xfrm>
          <a:prstGeom prst="rect">
            <a:avLst/>
          </a:prstGeom>
          <a:noFill/>
        </p:spPr>
        <p:txBody>
          <a:bodyPr wrap="square">
            <a:spAutoFit/>
          </a:bodyPr>
          <a:lstStyle/>
          <a:p>
            <a:pPr algn="ctr" eaLnBrk="0" hangingPunct="0">
              <a:buClr>
                <a:srgbClr val="BE1721"/>
              </a:buClr>
              <a:defRPr/>
            </a:pPr>
            <a:r>
              <a:rPr lang="fr-FR" sz="1600" b="1">
                <a:solidFill>
                  <a:schemeClr val="tx1"/>
                </a:solidFill>
                <a:latin typeface="Arial" panose="020B0604020202020204" pitchFamily="34" charset="0"/>
                <a:ea typeface="Open Sans" panose="020B0606030504020204" pitchFamily="34" charset="0"/>
                <a:cs typeface="Arial" panose="020B0604020202020204" pitchFamily="34" charset="0"/>
              </a:rPr>
              <a:t>Retournement de tendance Marché</a:t>
            </a:r>
          </a:p>
        </p:txBody>
      </p:sp>
    </p:spTree>
    <p:extLst>
      <p:ext uri="{BB962C8B-B14F-4D97-AF65-F5344CB8AC3E}">
        <p14:creationId xmlns:p14="http://schemas.microsoft.com/office/powerpoint/2010/main" val="42940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fltVal val="0"/>
                                          </p:val>
                                        </p:tav>
                                        <p:tav tm="100000">
                                          <p:val>
                                            <p:strVal val="#ppt_w"/>
                                          </p:val>
                                        </p:tav>
                                      </p:tavLst>
                                    </p:anim>
                                    <p:anim calcmode="lin" valueType="num">
                                      <p:cBhvr>
                                        <p:cTn id="71" dur="500" fill="hold"/>
                                        <p:tgtEl>
                                          <p:spTgt spid="27"/>
                                        </p:tgtEl>
                                        <p:attrNameLst>
                                          <p:attrName>ppt_h</p:attrName>
                                        </p:attrNameLst>
                                      </p:cBhvr>
                                      <p:tavLst>
                                        <p:tav tm="0">
                                          <p:val>
                                            <p:fltVal val="0"/>
                                          </p:val>
                                        </p:tav>
                                        <p:tav tm="100000">
                                          <p:val>
                                            <p:strVal val="#ppt_h"/>
                                          </p:val>
                                        </p:tav>
                                      </p:tavLst>
                                    </p:anim>
                                    <p:animEffect transition="in" filter="fade">
                                      <p:cBhvr>
                                        <p:cTn id="72" dur="500"/>
                                        <p:tgtEl>
                                          <p:spTgt spid="27"/>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p:cTn id="80" dur="500" fill="hold"/>
                                        <p:tgtEl>
                                          <p:spTgt spid="30"/>
                                        </p:tgtEl>
                                        <p:attrNameLst>
                                          <p:attrName>ppt_w</p:attrName>
                                        </p:attrNameLst>
                                      </p:cBhvr>
                                      <p:tavLst>
                                        <p:tav tm="0">
                                          <p:val>
                                            <p:fltVal val="0"/>
                                          </p:val>
                                        </p:tav>
                                        <p:tav tm="100000">
                                          <p:val>
                                            <p:strVal val="#ppt_w"/>
                                          </p:val>
                                        </p:tav>
                                      </p:tavLst>
                                    </p:anim>
                                    <p:anim calcmode="lin" valueType="num">
                                      <p:cBhvr>
                                        <p:cTn id="81" dur="500" fill="hold"/>
                                        <p:tgtEl>
                                          <p:spTgt spid="30"/>
                                        </p:tgtEl>
                                        <p:attrNameLst>
                                          <p:attrName>ppt_h</p:attrName>
                                        </p:attrNameLst>
                                      </p:cBhvr>
                                      <p:tavLst>
                                        <p:tav tm="0">
                                          <p:val>
                                            <p:fltVal val="0"/>
                                          </p:val>
                                        </p:tav>
                                        <p:tav tm="100000">
                                          <p:val>
                                            <p:strVal val="#ppt_h"/>
                                          </p:val>
                                        </p:tav>
                                      </p:tavLst>
                                    </p:anim>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17" grpId="0"/>
      <p:bldP spid="21" grpId="0"/>
      <p:bldP spid="22" grpId="0" animBg="1"/>
      <p:bldP spid="23" grpId="0"/>
      <p:bldP spid="24" grpId="0" animBg="1"/>
      <p:bldP spid="27" grpId="0"/>
      <p:bldP spid="30"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e 67">
            <a:extLst>
              <a:ext uri="{FF2B5EF4-FFF2-40B4-BE49-F238E27FC236}">
                <a16:creationId xmlns:a16="http://schemas.microsoft.com/office/drawing/2014/main" id="{C8B89134-1CC3-9966-C8A6-E28F264878FA}"/>
              </a:ext>
            </a:extLst>
          </p:cNvPr>
          <p:cNvGrpSpPr/>
          <p:nvPr/>
        </p:nvGrpSpPr>
        <p:grpSpPr>
          <a:xfrm>
            <a:off x="1447709" y="1676812"/>
            <a:ext cx="10543969" cy="3423321"/>
            <a:chOff x="1447709" y="1676812"/>
            <a:chExt cx="10543969" cy="3423321"/>
          </a:xfrm>
        </p:grpSpPr>
        <p:grpSp>
          <p:nvGrpSpPr>
            <p:cNvPr id="20" name="Groupe 19">
              <a:extLst>
                <a:ext uri="{FF2B5EF4-FFF2-40B4-BE49-F238E27FC236}">
                  <a16:creationId xmlns:a16="http://schemas.microsoft.com/office/drawing/2014/main" id="{DDEF3B6B-BA50-3B49-80D9-28426BE3FE32}"/>
                </a:ext>
              </a:extLst>
            </p:cNvPr>
            <p:cNvGrpSpPr/>
            <p:nvPr/>
          </p:nvGrpSpPr>
          <p:grpSpPr>
            <a:xfrm flipH="1">
              <a:off x="1447709" y="1676812"/>
              <a:ext cx="5397117" cy="736742"/>
              <a:chOff x="6767580" y="1501056"/>
              <a:chExt cx="5400943" cy="422833"/>
            </a:xfrm>
          </p:grpSpPr>
          <p:cxnSp>
            <p:nvCxnSpPr>
              <p:cNvPr id="22" name="Connecteur droit 21">
                <a:extLst>
                  <a:ext uri="{FF2B5EF4-FFF2-40B4-BE49-F238E27FC236}">
                    <a16:creationId xmlns:a16="http://schemas.microsoft.com/office/drawing/2014/main" id="{48F57D48-50EF-5634-7C88-4D64CE49BED5}"/>
                  </a:ext>
                </a:extLst>
              </p:cNvPr>
              <p:cNvCxnSpPr>
                <a:cxnSpLocks/>
              </p:cNvCxnSpPr>
              <p:nvPr/>
            </p:nvCxnSpPr>
            <p:spPr>
              <a:xfrm flipH="1">
                <a:off x="6767580" y="1501056"/>
                <a:ext cx="5400943" cy="0"/>
              </a:xfrm>
              <a:prstGeom prst="line">
                <a:avLst/>
              </a:prstGeom>
              <a:ln w="57150">
                <a:solidFill>
                  <a:srgbClr val="BE172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E8816C4-282A-108D-E729-422BB6776E0D}"/>
                  </a:ext>
                </a:extLst>
              </p:cNvPr>
              <p:cNvCxnSpPr>
                <a:cxnSpLocks/>
              </p:cNvCxnSpPr>
              <p:nvPr/>
            </p:nvCxnSpPr>
            <p:spPr>
              <a:xfrm flipV="1">
                <a:off x="6791055" y="1501056"/>
                <a:ext cx="1" cy="422833"/>
              </a:xfrm>
              <a:prstGeom prst="line">
                <a:avLst/>
              </a:prstGeom>
              <a:ln w="57150">
                <a:solidFill>
                  <a:srgbClr val="BE172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3">
              <a:extLst>
                <a:ext uri="{FF2B5EF4-FFF2-40B4-BE49-F238E27FC236}">
                  <a16:creationId xmlns:a16="http://schemas.microsoft.com/office/drawing/2014/main" id="{CDD8754A-186A-847A-3500-49549733A10D}"/>
                </a:ext>
              </a:extLst>
            </p:cNvPr>
            <p:cNvCxnSpPr>
              <a:cxnSpLocks/>
            </p:cNvCxnSpPr>
            <p:nvPr/>
          </p:nvCxnSpPr>
          <p:spPr>
            <a:xfrm flipH="1">
              <a:off x="6811842" y="2271564"/>
              <a:ext cx="9526" cy="2628279"/>
            </a:xfrm>
            <a:prstGeom prst="line">
              <a:avLst/>
            </a:prstGeom>
            <a:ln w="12700">
              <a:solidFill>
                <a:srgbClr val="BE1721"/>
              </a:solidFill>
              <a:prstDash val="dash"/>
            </a:ln>
          </p:spPr>
          <p:style>
            <a:lnRef idx="1">
              <a:schemeClr val="accent1"/>
            </a:lnRef>
            <a:fillRef idx="0">
              <a:schemeClr val="accent1"/>
            </a:fillRef>
            <a:effectRef idx="0">
              <a:schemeClr val="accent1"/>
            </a:effectRef>
            <a:fontRef idx="minor">
              <a:schemeClr val="tx1"/>
            </a:fontRef>
          </p:style>
        </p:cxnSp>
        <p:sp>
          <p:nvSpPr>
            <p:cNvPr id="26" name="Google Shape;542;p32">
              <a:extLst>
                <a:ext uri="{FF2B5EF4-FFF2-40B4-BE49-F238E27FC236}">
                  <a16:creationId xmlns:a16="http://schemas.microsoft.com/office/drawing/2014/main" id="{97AFC3DC-0E53-E34A-DB81-0F9235B35A18}"/>
                </a:ext>
              </a:extLst>
            </p:cNvPr>
            <p:cNvSpPr txBox="1"/>
            <p:nvPr/>
          </p:nvSpPr>
          <p:spPr>
            <a:xfrm>
              <a:off x="7160409" y="3700264"/>
              <a:ext cx="3821595" cy="461624"/>
            </a:xfrm>
            <a:prstGeom prst="rect">
              <a:avLst/>
            </a:prstGeom>
            <a:noFill/>
            <a:ln>
              <a:noFill/>
            </a:ln>
          </p:spPr>
          <p:txBody>
            <a:bodyPr spcFirstLastPara="1" wrap="square" lIns="91425" tIns="45700" rIns="91425" bIns="45700" anchor="t" anchorCtr="0">
              <a:spAutoFit/>
            </a:bodyPr>
            <a:lstStyle/>
            <a:p>
              <a:pPr lvl="0">
                <a:lnSpc>
                  <a:spcPct val="150000"/>
                </a:lnSpc>
                <a:buSzPts val="1600"/>
              </a:pPr>
              <a:r>
                <a:rPr lang="fr-FR" sz="1600" b="1">
                  <a:latin typeface="Arial" panose="020B0604020202020204" pitchFamily="34" charset="0"/>
                  <a:cs typeface="Arial" panose="020B0604020202020204" pitchFamily="34" charset="0"/>
                </a:rPr>
                <a:t>La résistance au changement</a:t>
              </a:r>
            </a:p>
          </p:txBody>
        </p:sp>
        <p:sp>
          <p:nvSpPr>
            <p:cNvPr id="29" name="Google Shape;542;p32">
              <a:extLst>
                <a:ext uri="{FF2B5EF4-FFF2-40B4-BE49-F238E27FC236}">
                  <a16:creationId xmlns:a16="http://schemas.microsoft.com/office/drawing/2014/main" id="{A42A5884-FA91-E442-EBC2-65E85F51C6A4}"/>
                </a:ext>
              </a:extLst>
            </p:cNvPr>
            <p:cNvSpPr txBox="1"/>
            <p:nvPr/>
          </p:nvSpPr>
          <p:spPr>
            <a:xfrm>
              <a:off x="7160409" y="4638509"/>
              <a:ext cx="4831269" cy="461624"/>
            </a:xfrm>
            <a:prstGeom prst="rect">
              <a:avLst/>
            </a:prstGeom>
            <a:noFill/>
            <a:ln>
              <a:noFill/>
            </a:ln>
          </p:spPr>
          <p:txBody>
            <a:bodyPr spcFirstLastPara="1" wrap="square" lIns="91425" tIns="45700" rIns="91425" bIns="45700" anchor="t" anchorCtr="0">
              <a:spAutoFit/>
            </a:bodyPr>
            <a:lstStyle/>
            <a:p>
              <a:pPr lvl="0">
                <a:lnSpc>
                  <a:spcPct val="150000"/>
                </a:lnSpc>
                <a:buSzPts val="1600"/>
              </a:pPr>
              <a:r>
                <a:rPr lang="fr-FR" sz="1600" b="1">
                  <a:latin typeface="Arial" panose="020B0604020202020204" pitchFamily="34" charset="0"/>
                  <a:cs typeface="Arial" panose="020B0604020202020204" pitchFamily="34" charset="0"/>
                </a:rPr>
                <a:t>Ressources Humaines Vs. Capital Humain</a:t>
              </a:r>
            </a:p>
          </p:txBody>
        </p:sp>
        <p:sp>
          <p:nvSpPr>
            <p:cNvPr id="43" name="Rectangle 42">
              <a:extLst>
                <a:ext uri="{FF2B5EF4-FFF2-40B4-BE49-F238E27FC236}">
                  <a16:creationId xmlns:a16="http://schemas.microsoft.com/office/drawing/2014/main" id="{D8BF294E-556A-376D-C306-FB5F93376D86}"/>
                </a:ext>
              </a:extLst>
            </p:cNvPr>
            <p:cNvSpPr/>
            <p:nvPr/>
          </p:nvSpPr>
          <p:spPr>
            <a:xfrm>
              <a:off x="6661946" y="3765675"/>
              <a:ext cx="365760" cy="36576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latin typeface="Arial" panose="020B0604020202020204" pitchFamily="34" charset="0"/>
                  <a:cs typeface="Arial" panose="020B0604020202020204" pitchFamily="34" charset="0"/>
                </a:rPr>
                <a:t>?</a:t>
              </a:r>
            </a:p>
          </p:txBody>
        </p:sp>
        <p:sp>
          <p:nvSpPr>
            <p:cNvPr id="44" name="Rectangle 43">
              <a:extLst>
                <a:ext uri="{FF2B5EF4-FFF2-40B4-BE49-F238E27FC236}">
                  <a16:creationId xmlns:a16="http://schemas.microsoft.com/office/drawing/2014/main" id="{DE3A908E-A3C0-DB20-70A4-A7220EB55C6F}"/>
                </a:ext>
              </a:extLst>
            </p:cNvPr>
            <p:cNvSpPr/>
            <p:nvPr/>
          </p:nvSpPr>
          <p:spPr>
            <a:xfrm>
              <a:off x="6661946" y="4716963"/>
              <a:ext cx="365760" cy="36576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EA820D7C-0C09-039E-3F2E-D523812980F3}"/>
                </a:ext>
              </a:extLst>
            </p:cNvPr>
            <p:cNvSpPr/>
            <p:nvPr/>
          </p:nvSpPr>
          <p:spPr>
            <a:xfrm>
              <a:off x="6488702" y="2724119"/>
              <a:ext cx="4098964" cy="66738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E17FDC41-FB98-7546-D2FD-89BBF825BADA}"/>
                </a:ext>
              </a:extLst>
            </p:cNvPr>
            <p:cNvSpPr txBox="1"/>
            <p:nvPr/>
          </p:nvSpPr>
          <p:spPr>
            <a:xfrm>
              <a:off x="6661946" y="2837002"/>
              <a:ext cx="4160637" cy="400110"/>
            </a:xfrm>
            <a:prstGeom prst="rect">
              <a:avLst/>
            </a:prstGeom>
            <a:noFill/>
          </p:spPr>
          <p:txBody>
            <a:bodyPr wrap="square">
              <a:spAutoFit/>
            </a:bodyPr>
            <a:lstStyle/>
            <a:p>
              <a:r>
                <a:rPr lang="fr-FR" sz="2000" b="1">
                  <a:solidFill>
                    <a:schemeClr val="bg1"/>
                  </a:solidFill>
                  <a:latin typeface="+mj-lt"/>
                  <a:ea typeface="Open Sans" panose="020B0606030504020204" pitchFamily="34" charset="0"/>
                  <a:cs typeface="Arial" panose="020B0604020202020204" pitchFamily="34" charset="0"/>
                </a:rPr>
                <a:t>La résistance du corps social</a:t>
              </a:r>
            </a:p>
          </p:txBody>
        </p:sp>
      </p:grpSp>
      <p:grpSp>
        <p:nvGrpSpPr>
          <p:cNvPr id="66" name="Groupe 65">
            <a:extLst>
              <a:ext uri="{FF2B5EF4-FFF2-40B4-BE49-F238E27FC236}">
                <a16:creationId xmlns:a16="http://schemas.microsoft.com/office/drawing/2014/main" id="{F281C7C0-098B-F418-B838-715C4BA19A6C}"/>
              </a:ext>
            </a:extLst>
          </p:cNvPr>
          <p:cNvGrpSpPr/>
          <p:nvPr/>
        </p:nvGrpSpPr>
        <p:grpSpPr>
          <a:xfrm>
            <a:off x="-1256258" y="0"/>
            <a:ext cx="6500823" cy="6509353"/>
            <a:chOff x="-1256258" y="0"/>
            <a:chExt cx="6500823" cy="6509353"/>
          </a:xfrm>
        </p:grpSpPr>
        <p:sp>
          <p:nvSpPr>
            <p:cNvPr id="18" name="Rectangle 17">
              <a:extLst>
                <a:ext uri="{FF2B5EF4-FFF2-40B4-BE49-F238E27FC236}">
                  <a16:creationId xmlns:a16="http://schemas.microsoft.com/office/drawing/2014/main" id="{D257C224-4125-DCC4-DC85-74850D811E0E}"/>
                </a:ext>
              </a:extLst>
            </p:cNvPr>
            <p:cNvSpPr/>
            <p:nvPr/>
          </p:nvSpPr>
          <p:spPr>
            <a:xfrm>
              <a:off x="-1" y="0"/>
              <a:ext cx="5244566" cy="6509353"/>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E0773E8B-9D93-A195-D8E6-8978430EBF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6258" y="1800457"/>
              <a:ext cx="5592381" cy="4660672"/>
            </a:xfrm>
            <a:prstGeom prst="rect">
              <a:avLst/>
            </a:prstGeom>
          </p:spPr>
        </p:pic>
        <p:sp>
          <p:nvSpPr>
            <p:cNvPr id="13" name="ZoneTexte 9">
              <a:extLst>
                <a:ext uri="{FF2B5EF4-FFF2-40B4-BE49-F238E27FC236}">
                  <a16:creationId xmlns:a16="http://schemas.microsoft.com/office/drawing/2014/main" id="{42F2835A-D4E0-C892-0956-AB22B2314933}"/>
                </a:ext>
              </a:extLst>
            </p:cNvPr>
            <p:cNvSpPr txBox="1"/>
            <p:nvPr/>
          </p:nvSpPr>
          <p:spPr>
            <a:xfrm>
              <a:off x="2284617" y="3652924"/>
              <a:ext cx="2827245" cy="707886"/>
            </a:xfrm>
            <a:prstGeom prst="rect">
              <a:avLst/>
            </a:prstGeom>
            <a:noFill/>
          </p:spPr>
          <p:txBody>
            <a:bodyPr wrap="square">
              <a:spAutoFit/>
            </a:bodyPr>
            <a:lstStyle/>
            <a:p>
              <a:r>
                <a:rPr lang="fr-FR" sz="2000" b="1">
                  <a:solidFill>
                    <a:schemeClr val="bg1"/>
                  </a:solidFill>
                  <a:latin typeface="+mn-lt"/>
                </a:rPr>
                <a:t>« Le poisson pourrit toujours par la tête »</a:t>
              </a:r>
            </a:p>
          </p:txBody>
        </p:sp>
        <p:pic>
          <p:nvPicPr>
            <p:cNvPr id="7" name="Image 6" descr="Une image contenant Police, typographie, Graphique, calligraphie&#10;&#10;Description générée automatiquement">
              <a:extLst>
                <a:ext uri="{FF2B5EF4-FFF2-40B4-BE49-F238E27FC236}">
                  <a16:creationId xmlns:a16="http://schemas.microsoft.com/office/drawing/2014/main" id="{3C50D34D-6B40-E370-A511-2F65475FAAD5}"/>
                </a:ext>
              </a:extLst>
            </p:cNvPr>
            <p:cNvPicPr>
              <a:picLocks noChangeAspect="1"/>
            </p:cNvPicPr>
            <p:nvPr/>
          </p:nvPicPr>
          <p:blipFill>
            <a:blip r:embed="rId5"/>
            <a:stretch>
              <a:fillRect/>
            </a:stretch>
          </p:blipFill>
          <p:spPr>
            <a:xfrm>
              <a:off x="1963265" y="4743390"/>
              <a:ext cx="3199822" cy="1235853"/>
            </a:xfrm>
            <a:prstGeom prst="rect">
              <a:avLst/>
            </a:prstGeom>
          </p:spPr>
        </p:pic>
      </p:grpSp>
      <p:grpSp>
        <p:nvGrpSpPr>
          <p:cNvPr id="52" name="Groupe 51">
            <a:extLst>
              <a:ext uri="{FF2B5EF4-FFF2-40B4-BE49-F238E27FC236}">
                <a16:creationId xmlns:a16="http://schemas.microsoft.com/office/drawing/2014/main" id="{2C1A544A-37AE-6746-C2F2-03E22CE7AE40}"/>
              </a:ext>
            </a:extLst>
          </p:cNvPr>
          <p:cNvGrpSpPr/>
          <p:nvPr/>
        </p:nvGrpSpPr>
        <p:grpSpPr>
          <a:xfrm>
            <a:off x="-40" y="5891821"/>
            <a:ext cx="12192020" cy="1198170"/>
            <a:chOff x="-40" y="5891821"/>
            <a:chExt cx="12192020" cy="1198170"/>
          </a:xfrm>
        </p:grpSpPr>
        <p:grpSp>
          <p:nvGrpSpPr>
            <p:cNvPr id="53" name="Groupe 52">
              <a:extLst>
                <a:ext uri="{FF2B5EF4-FFF2-40B4-BE49-F238E27FC236}">
                  <a16:creationId xmlns:a16="http://schemas.microsoft.com/office/drawing/2014/main" id="{19AE3294-D774-F27D-EDD7-F37EA58E1427}"/>
                </a:ext>
              </a:extLst>
            </p:cNvPr>
            <p:cNvGrpSpPr/>
            <p:nvPr/>
          </p:nvGrpSpPr>
          <p:grpSpPr>
            <a:xfrm>
              <a:off x="-40" y="5891821"/>
              <a:ext cx="12192020" cy="1198170"/>
              <a:chOff x="-40" y="5891821"/>
              <a:chExt cx="12192020" cy="1198170"/>
            </a:xfrm>
          </p:grpSpPr>
          <p:sp>
            <p:nvSpPr>
              <p:cNvPr id="55" name="Rectangle 3">
                <a:extLst>
                  <a:ext uri="{FF2B5EF4-FFF2-40B4-BE49-F238E27FC236}">
                    <a16:creationId xmlns:a16="http://schemas.microsoft.com/office/drawing/2014/main" id="{6D1F6A22-0E09-D8E6-1D40-D8806D35D3C1}"/>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56" name="Rectangle 55">
                <a:extLst>
                  <a:ext uri="{FF2B5EF4-FFF2-40B4-BE49-F238E27FC236}">
                    <a16:creationId xmlns:a16="http://schemas.microsoft.com/office/drawing/2014/main" id="{72544C7F-E045-FD42-D688-156DBDAAF6B5}"/>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1BAFDF7C-3265-73FA-30ED-186ACEB1E4CB}"/>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58" name="Espace réservé du texte 5">
                <a:extLst>
                  <a:ext uri="{FF2B5EF4-FFF2-40B4-BE49-F238E27FC236}">
                    <a16:creationId xmlns:a16="http://schemas.microsoft.com/office/drawing/2014/main" id="{47ADAA2A-999F-E735-C28F-732E783FE36E}"/>
                  </a:ext>
                  <a:ext uri="{E18F46E9-1BD1-4EC7-A86B-F32C7B32C6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59" name="Graphique 58">
                <a:extLst>
                  <a:ext uri="{FF2B5EF4-FFF2-40B4-BE49-F238E27FC236}">
                    <a16:creationId xmlns:a16="http://schemas.microsoft.com/office/drawing/2014/main" id="{8BEEEFEE-438E-2789-F9F1-77F968B4493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6904" y="5960967"/>
                <a:ext cx="770826" cy="770826"/>
              </a:xfrm>
              <a:prstGeom prst="rect">
                <a:avLst/>
              </a:prstGeom>
            </p:spPr>
          </p:pic>
        </p:grpSp>
        <p:sp>
          <p:nvSpPr>
            <p:cNvPr id="54" name="Espace réservé du numéro de diapositive 2">
              <a:extLst>
                <a:ext uri="{FF2B5EF4-FFF2-40B4-BE49-F238E27FC236}">
                  <a16:creationId xmlns:a16="http://schemas.microsoft.com/office/drawing/2014/main" id="{43CB7E6A-7CA0-1899-94B4-D78A527E4284}"/>
                </a:ext>
                <a:ext uri="{D9BA690F-A458-429F-A22F-0273636BF6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E2F00A0-2327-433C-BE2A-F0BBCFEA5A52}"/>
                </a:ext>
              </a:extLst>
            </p:cNvPr>
            <p:cNvSpPr txBox="1">
              <a:spLocks/>
            </p:cNvSpPr>
            <p:nvPr/>
          </p:nvSpPr>
          <p:spPr>
            <a:xfrm>
              <a:off x="11475114" y="6458793"/>
              <a:ext cx="600206" cy="340166"/>
            </a:xfrm>
            <a:prstGeom prst="rect">
              <a:avLst/>
            </a:prstGeom>
          </p:spPr>
          <p:txBody>
            <a:bodyPr rtlCol="0" anchor="ctr"/>
            <a:lstStyle>
              <a:defPPr>
                <a:defRPr lang="en-US"/>
              </a:defPPr>
              <a:lvl1pPr marL="0" lvl="0" algn="ctr" rtl="0">
                <a:defRPr lang="en-US" sz="1200" b="1">
                  <a:solidFill>
                    <a:schemeClr val="bg1"/>
                  </a:solidFill>
                  <a:latin typeface="Arial" panose="020B0604020202020204" pitchFamily="34" charset="0"/>
                  <a:cs typeface="Arial" panose="020B0604020202020204" pitchFamily="34" charset="0"/>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a:lstStyle>
            <a:p>
              <a:fld id="{8AEF1394-0C69-4823-91E2-79436FE08EA8}" type="slidenum">
                <a:rPr lang="fr-FR" smtClean="0"/>
                <a:pPr/>
                <a:t>4</a:t>
              </a:fld>
              <a:endParaRPr lang="fr-FR"/>
            </a:p>
          </p:txBody>
        </p:sp>
      </p:grpSp>
      <p:sp>
        <p:nvSpPr>
          <p:cNvPr id="21" name="Rectangle 20">
            <a:extLst>
              <a:ext uri="{FF2B5EF4-FFF2-40B4-BE49-F238E27FC236}">
                <a16:creationId xmlns:a16="http://schemas.microsoft.com/office/drawing/2014/main" id="{4208E3E0-8FA6-7FF8-1A0F-9D046A296F9F}"/>
              </a:ext>
            </a:extLst>
          </p:cNvPr>
          <p:cNvSpPr/>
          <p:nvPr/>
        </p:nvSpPr>
        <p:spPr>
          <a:xfrm flipH="1">
            <a:off x="2283178" y="1127712"/>
            <a:ext cx="3472379" cy="109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a:latin typeface="Arial" panose="020B0604020202020204" pitchFamily="34" charset="0"/>
                <a:cs typeface="Arial" panose="020B0604020202020204" pitchFamily="34" charset="0"/>
              </a:rPr>
              <a:t>Quels freins à la transformation ?</a:t>
            </a:r>
          </a:p>
        </p:txBody>
      </p:sp>
      <p:grpSp>
        <p:nvGrpSpPr>
          <p:cNvPr id="27" name="Groupe 26">
            <a:extLst>
              <a:ext uri="{FF2B5EF4-FFF2-40B4-BE49-F238E27FC236}">
                <a16:creationId xmlns:a16="http://schemas.microsoft.com/office/drawing/2014/main" id="{BE2A1EBB-940F-FF4A-B5FF-15B6F7B3FE8F}"/>
              </a:ext>
            </a:extLst>
          </p:cNvPr>
          <p:cNvGrpSpPr/>
          <p:nvPr/>
        </p:nvGrpSpPr>
        <p:grpSpPr>
          <a:xfrm>
            <a:off x="-61" y="5859367"/>
            <a:ext cx="12192020" cy="1198170"/>
            <a:chOff x="-40" y="5891821"/>
            <a:chExt cx="12192020" cy="1198170"/>
          </a:xfrm>
        </p:grpSpPr>
        <p:grpSp>
          <p:nvGrpSpPr>
            <p:cNvPr id="28" name="Groupe 27">
              <a:extLst>
                <a:ext uri="{FF2B5EF4-FFF2-40B4-BE49-F238E27FC236}">
                  <a16:creationId xmlns:a16="http://schemas.microsoft.com/office/drawing/2014/main" id="{90D2BB82-1C5F-8940-5A43-17BF66E79DE6}"/>
                </a:ext>
              </a:extLst>
            </p:cNvPr>
            <p:cNvGrpSpPr/>
            <p:nvPr/>
          </p:nvGrpSpPr>
          <p:grpSpPr>
            <a:xfrm>
              <a:off x="-40" y="5891821"/>
              <a:ext cx="12192020" cy="1198170"/>
              <a:chOff x="-40" y="5891821"/>
              <a:chExt cx="12192020" cy="1198170"/>
            </a:xfrm>
          </p:grpSpPr>
          <p:sp>
            <p:nvSpPr>
              <p:cNvPr id="31" name="Rectangle 3">
                <a:extLst>
                  <a:ext uri="{FF2B5EF4-FFF2-40B4-BE49-F238E27FC236}">
                    <a16:creationId xmlns:a16="http://schemas.microsoft.com/office/drawing/2014/main" id="{3BEC9445-D1F4-34EE-53A3-FA6E0363C9B2}"/>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2" name="Rectangle 31">
                <a:extLst>
                  <a:ext uri="{FF2B5EF4-FFF2-40B4-BE49-F238E27FC236}">
                    <a16:creationId xmlns:a16="http://schemas.microsoft.com/office/drawing/2014/main" id="{5BADBAA5-5644-4590-7E1D-8AD044695247}"/>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FE3B9BE4-7DCD-5CA9-42C8-3D5DA12CC57E}"/>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4" name="Espace réservé du texte 5">
                <a:extLst>
                  <a:ext uri="{FF2B5EF4-FFF2-40B4-BE49-F238E27FC236}">
                    <a16:creationId xmlns:a16="http://schemas.microsoft.com/office/drawing/2014/main" id="{28ACCC66-2D00-098E-E2B8-7CE37ECAEAF1}"/>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35" name="Graphique 34">
                <a:extLst>
                  <a:ext uri="{FF2B5EF4-FFF2-40B4-BE49-F238E27FC236}">
                    <a16:creationId xmlns:a16="http://schemas.microsoft.com/office/drawing/2014/main" id="{5051FE8C-8805-121B-6398-4E6A5EEB9B2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6904" y="5960967"/>
                <a:ext cx="770826" cy="770826"/>
              </a:xfrm>
              <a:prstGeom prst="rect">
                <a:avLst/>
              </a:prstGeom>
            </p:spPr>
          </p:pic>
        </p:grpSp>
        <p:sp>
          <p:nvSpPr>
            <p:cNvPr id="30" name="Google Shape;12;p34">
              <a:extLst>
                <a:ext uri="{FF2B5EF4-FFF2-40B4-BE49-F238E27FC236}">
                  <a16:creationId xmlns:a16="http://schemas.microsoft.com/office/drawing/2014/main" id="{418E751B-4978-2765-576E-95F5BAE9852D}"/>
                </a:ext>
              </a:extLst>
            </p:cNvPr>
            <p:cNvSpPr txBox="1">
              <a:spLocks/>
            </p:cNvSpPr>
            <p:nvPr/>
          </p:nvSpPr>
          <p:spPr>
            <a:xfrm>
              <a:off x="11539407" y="6477444"/>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4</a:t>
              </a:fld>
              <a:endParaRPr lang="fr-FR"/>
            </a:p>
          </p:txBody>
        </p:sp>
      </p:grpSp>
    </p:spTree>
    <p:extLst>
      <p:ext uri="{BB962C8B-B14F-4D97-AF65-F5344CB8AC3E}">
        <p14:creationId xmlns:p14="http://schemas.microsoft.com/office/powerpoint/2010/main" val="236867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edge">
                                      <p:cBhvr>
                                        <p:cTn id="7" dur="7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5AD2A-06CC-E382-217E-32E06972A186}"/>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4C75306-B508-4E97-E986-3540FAFF3492}"/>
              </a:ext>
            </a:extLst>
          </p:cNvPr>
          <p:cNvSpPr>
            <a:spLocks noGrp="1"/>
          </p:cNvSpPr>
          <p:nvPr>
            <p:ph type="sldNum" sz="quarter" idx="4294967295"/>
          </p:nvPr>
        </p:nvSpPr>
        <p:spPr>
          <a:xfrm>
            <a:off x="11539407" y="6369288"/>
            <a:ext cx="468071" cy="302863"/>
          </a:xfrm>
          <a:prstGeom prst="rect">
            <a:avLst/>
          </a:prstGeom>
        </p:spPr>
        <p:txBody>
          <a:bodyPr anchor="ctr"/>
          <a:lstStyle>
            <a:defPPr>
              <a:defRPr lang="fr-FR"/>
            </a:defPPr>
            <a:lvl1pPr marL="0" algn="ctr" defTabSz="914400" rtl="0" eaLnBrk="1" latinLnBrk="0" hangingPunct="1">
              <a:defRPr sz="1200" b="1" kern="1200">
                <a:solidFill>
                  <a:schemeClr val="bg1"/>
                </a:solidFill>
                <a:latin typeface="Sansation"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B0A1F2-D699-4CAB-BF1C-1C96C89E38E9}" type="slidenum">
              <a:rPr lang="fr-FR" smtClean="0"/>
              <a:pPr/>
              <a:t>5</a:t>
            </a:fld>
            <a:endParaRPr lang="fr-FR"/>
          </a:p>
        </p:txBody>
      </p:sp>
      <p:sp>
        <p:nvSpPr>
          <p:cNvPr id="5" name="ZoneTexte 4">
            <a:extLst>
              <a:ext uri="{FF2B5EF4-FFF2-40B4-BE49-F238E27FC236}">
                <a16:creationId xmlns:a16="http://schemas.microsoft.com/office/drawing/2014/main" id="{53586F6F-8A33-2511-443E-A91ADD1C2084}"/>
              </a:ext>
            </a:extLst>
          </p:cNvPr>
          <p:cNvSpPr txBox="1"/>
          <p:nvPr/>
        </p:nvSpPr>
        <p:spPr>
          <a:xfrm>
            <a:off x="1557264" y="867668"/>
            <a:ext cx="7801514" cy="954107"/>
          </a:xfrm>
          <a:prstGeom prst="rect">
            <a:avLst/>
          </a:prstGeom>
          <a:noFill/>
        </p:spPr>
        <p:txBody>
          <a:bodyPr wrap="square">
            <a:spAutoFit/>
          </a:bodyPr>
          <a:lstStyle/>
          <a:p>
            <a:pPr lvl="0">
              <a:buSzPts val="1600"/>
            </a:pPr>
            <a:r>
              <a:rPr lang="fr-FR" sz="2800" b="1"/>
              <a:t>Quelle est la différence entre capital humain et ressources humaines ?</a:t>
            </a:r>
          </a:p>
        </p:txBody>
      </p:sp>
      <p:grpSp>
        <p:nvGrpSpPr>
          <p:cNvPr id="9" name="Groupe 8">
            <a:extLst>
              <a:ext uri="{FF2B5EF4-FFF2-40B4-BE49-F238E27FC236}">
                <a16:creationId xmlns:a16="http://schemas.microsoft.com/office/drawing/2014/main" id="{40E2158B-0904-CE5E-76C4-2090F61BC60B}"/>
              </a:ext>
            </a:extLst>
          </p:cNvPr>
          <p:cNvGrpSpPr/>
          <p:nvPr/>
        </p:nvGrpSpPr>
        <p:grpSpPr>
          <a:xfrm flipH="1">
            <a:off x="841357" y="0"/>
            <a:ext cx="597298" cy="1559941"/>
            <a:chOff x="3886200" y="-178951"/>
            <a:chExt cx="597298" cy="1559941"/>
          </a:xfrm>
        </p:grpSpPr>
        <p:cxnSp>
          <p:nvCxnSpPr>
            <p:cNvPr id="11" name="Connecteur droit 10">
              <a:extLst>
                <a:ext uri="{FF2B5EF4-FFF2-40B4-BE49-F238E27FC236}">
                  <a16:creationId xmlns:a16="http://schemas.microsoft.com/office/drawing/2014/main" id="{8F753DBE-08F9-FA05-3ADB-35F0F2926CAA}"/>
                </a:ext>
              </a:extLst>
            </p:cNvPr>
            <p:cNvCxnSpPr>
              <a:cxnSpLocks/>
            </p:cNvCxnSpPr>
            <p:nvPr/>
          </p:nvCxnSpPr>
          <p:spPr>
            <a:xfrm flipH="1">
              <a:off x="4471638" y="-178951"/>
              <a:ext cx="0" cy="155994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21E95AD4-A393-77FE-29BB-7295EF05A769}"/>
                </a:ext>
              </a:extLst>
            </p:cNvPr>
            <p:cNvCxnSpPr>
              <a:cxnSpLocks/>
            </p:cNvCxnSpPr>
            <p:nvPr/>
          </p:nvCxnSpPr>
          <p:spPr>
            <a:xfrm>
              <a:off x="3886200" y="1366635"/>
              <a:ext cx="59729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Groupe 9">
            <a:extLst>
              <a:ext uri="{FF2B5EF4-FFF2-40B4-BE49-F238E27FC236}">
                <a16:creationId xmlns:a16="http://schemas.microsoft.com/office/drawing/2014/main" id="{CD9DA54F-DFA2-E3DD-8FC3-35612BC79845}"/>
              </a:ext>
            </a:extLst>
          </p:cNvPr>
          <p:cNvGrpSpPr/>
          <p:nvPr/>
        </p:nvGrpSpPr>
        <p:grpSpPr>
          <a:xfrm>
            <a:off x="-16035" y="2351314"/>
            <a:ext cx="12208035" cy="4506686"/>
            <a:chOff x="-16035" y="2351314"/>
            <a:chExt cx="12208035" cy="4506686"/>
          </a:xfrm>
        </p:grpSpPr>
        <p:grpSp>
          <p:nvGrpSpPr>
            <p:cNvPr id="4" name="Groupe 3">
              <a:extLst>
                <a:ext uri="{FF2B5EF4-FFF2-40B4-BE49-F238E27FC236}">
                  <a16:creationId xmlns:a16="http://schemas.microsoft.com/office/drawing/2014/main" id="{607236B8-624C-532B-D301-B53609031E8F}"/>
                </a:ext>
              </a:extLst>
            </p:cNvPr>
            <p:cNvGrpSpPr/>
            <p:nvPr/>
          </p:nvGrpSpPr>
          <p:grpSpPr>
            <a:xfrm>
              <a:off x="-16035" y="2351314"/>
              <a:ext cx="12208035" cy="4506686"/>
              <a:chOff x="-16035" y="2351314"/>
              <a:chExt cx="12208035" cy="4506686"/>
            </a:xfrm>
          </p:grpSpPr>
          <p:sp>
            <p:nvSpPr>
              <p:cNvPr id="29" name="Rectangle 28">
                <a:extLst>
                  <a:ext uri="{FF2B5EF4-FFF2-40B4-BE49-F238E27FC236}">
                    <a16:creationId xmlns:a16="http://schemas.microsoft.com/office/drawing/2014/main" id="{17883E02-7283-43DA-C3A9-BC62798474B3}"/>
                  </a:ext>
                </a:extLst>
              </p:cNvPr>
              <p:cNvSpPr/>
              <p:nvPr/>
            </p:nvSpPr>
            <p:spPr>
              <a:xfrm>
                <a:off x="8770776" y="2351314"/>
                <a:ext cx="3421224" cy="4506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3B4002B5-D674-7741-E934-35AC42545195}"/>
                  </a:ext>
                </a:extLst>
              </p:cNvPr>
              <p:cNvSpPr/>
              <p:nvPr/>
            </p:nvSpPr>
            <p:spPr>
              <a:xfrm>
                <a:off x="-16035" y="2351314"/>
                <a:ext cx="3421224" cy="4506686"/>
              </a:xfrm>
              <a:prstGeom prst="rect">
                <a:avLst/>
              </a:prstGeom>
              <a:solidFill>
                <a:srgbClr val="BE17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Graphique 30">
                <a:extLst>
                  <a:ext uri="{FF2B5EF4-FFF2-40B4-BE49-F238E27FC236}">
                    <a16:creationId xmlns:a16="http://schemas.microsoft.com/office/drawing/2014/main" id="{3FF19D90-3EEE-14FC-6B50-44C2CDF8686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9729"/>
              <a:stretch/>
            </p:blipFill>
            <p:spPr>
              <a:xfrm>
                <a:off x="1363799" y="2351315"/>
                <a:ext cx="9464402" cy="4506685"/>
              </a:xfrm>
              <a:prstGeom prst="rect">
                <a:avLst/>
              </a:prstGeom>
            </p:spPr>
          </p:pic>
        </p:grpSp>
        <p:sp>
          <p:nvSpPr>
            <p:cNvPr id="13" name="Google Shape;215;p11">
              <a:extLst>
                <a:ext uri="{FF2B5EF4-FFF2-40B4-BE49-F238E27FC236}">
                  <a16:creationId xmlns:a16="http://schemas.microsoft.com/office/drawing/2014/main" id="{554E209E-B5A8-2196-8A6B-9B423AC54D35}"/>
                </a:ext>
              </a:extLst>
            </p:cNvPr>
            <p:cNvSpPr txBox="1"/>
            <p:nvPr/>
          </p:nvSpPr>
          <p:spPr>
            <a:xfrm>
              <a:off x="7463673" y="4364500"/>
              <a:ext cx="4279940" cy="646290"/>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Tx/>
                <a:buSzPct val="100000"/>
              </a:pPr>
              <a:r>
                <a:rPr lang="en-GB" sz="1800" dirty="0">
                  <a:solidFill>
                    <a:schemeClr val="tx1"/>
                  </a:solidFill>
                  <a:latin typeface="+mn-lt"/>
                </a:rPr>
                <a:t>L</a:t>
              </a:r>
              <a:r>
                <a:rPr lang="en-GB" sz="1800" b="0" i="0" dirty="0">
                  <a:solidFill>
                    <a:schemeClr val="tx1"/>
                  </a:solidFill>
                  <a:effectLst/>
                  <a:latin typeface="+mn-lt"/>
                </a:rPr>
                <a:t>a </a:t>
              </a:r>
              <a:r>
                <a:rPr lang="fr-FR" sz="1800" b="0" i="0" dirty="0">
                  <a:solidFill>
                    <a:schemeClr val="tx1"/>
                  </a:solidFill>
                  <a:effectLst/>
                  <a:latin typeface="+mn-lt"/>
                </a:rPr>
                <a:t>valeur</a:t>
              </a:r>
              <a:r>
                <a:rPr lang="en-GB" sz="1800" b="0" i="0" dirty="0">
                  <a:solidFill>
                    <a:schemeClr val="tx1"/>
                  </a:solidFill>
                  <a:effectLst/>
                  <a:latin typeface="+mn-lt"/>
                </a:rPr>
                <a:t> </a:t>
              </a:r>
              <a:r>
                <a:rPr lang="en-GB" sz="1800" b="0" i="0" dirty="0" err="1">
                  <a:solidFill>
                    <a:schemeClr val="tx1"/>
                  </a:solidFill>
                  <a:effectLst/>
                  <a:latin typeface="+mn-lt"/>
                </a:rPr>
                <a:t>ajoutée</a:t>
              </a:r>
              <a:r>
                <a:rPr lang="en-GB" sz="1800" b="0" i="0" dirty="0">
                  <a:solidFill>
                    <a:schemeClr val="tx1"/>
                  </a:solidFill>
                  <a:effectLst/>
                  <a:latin typeface="+mn-lt"/>
                </a:rPr>
                <a:t> de </a:t>
              </a:r>
              <a:r>
                <a:rPr lang="en-GB" sz="1800" b="0" i="0" dirty="0" err="1">
                  <a:solidFill>
                    <a:schemeClr val="tx1"/>
                  </a:solidFill>
                  <a:effectLst/>
                  <a:latin typeface="+mn-lt"/>
                </a:rPr>
                <a:t>ces</a:t>
              </a:r>
              <a:r>
                <a:rPr lang="en-GB" sz="1800" b="0" i="0" dirty="0">
                  <a:solidFill>
                    <a:schemeClr val="tx1"/>
                  </a:solidFill>
                  <a:effectLst/>
                  <a:latin typeface="+mn-lt"/>
                </a:rPr>
                <a:t> </a:t>
              </a:r>
              <a:r>
                <a:rPr lang="en-GB" sz="1800" b="0" i="0" dirty="0" err="1">
                  <a:solidFill>
                    <a:schemeClr val="tx1"/>
                  </a:solidFill>
                  <a:effectLst/>
                  <a:latin typeface="+mn-lt"/>
                </a:rPr>
                <a:t>compétences</a:t>
              </a:r>
              <a:r>
                <a:rPr lang="en-GB" sz="1800" b="0" i="0" dirty="0">
                  <a:solidFill>
                    <a:schemeClr val="tx1"/>
                  </a:solidFill>
                  <a:effectLst/>
                  <a:latin typeface="+mn-lt"/>
                </a:rPr>
                <a:t> </a:t>
              </a:r>
              <a:r>
                <a:rPr lang="en-GB" sz="1800" b="0" i="0" dirty="0" err="1">
                  <a:solidFill>
                    <a:schemeClr val="tx1"/>
                  </a:solidFill>
                  <a:effectLst/>
                  <a:latin typeface="+mn-lt"/>
                </a:rPr>
                <a:t>investies</a:t>
              </a:r>
              <a:r>
                <a:rPr lang="en-GB" sz="1800" b="0" i="0" dirty="0">
                  <a:solidFill>
                    <a:schemeClr val="tx1"/>
                  </a:solidFill>
                  <a:effectLst/>
                  <a:latin typeface="+mn-lt"/>
                </a:rPr>
                <a:t> dans </a:t>
              </a:r>
              <a:r>
                <a:rPr lang="en-GB" sz="1800" b="0" i="0" dirty="0" err="1">
                  <a:solidFill>
                    <a:schemeClr val="tx1"/>
                  </a:solidFill>
                  <a:effectLst/>
                  <a:latin typeface="+mn-lt"/>
                </a:rPr>
                <a:t>l’entreprise</a:t>
              </a:r>
              <a:endParaRPr lang="fr-FR" sz="1800" i="0" u="none" strike="noStrike" cap="none" dirty="0">
                <a:solidFill>
                  <a:schemeClr val="tx1"/>
                </a:solidFill>
                <a:latin typeface="+mn-lt"/>
                <a:ea typeface="Arial"/>
                <a:cs typeface="Arial"/>
                <a:sym typeface="Arial"/>
              </a:endParaRPr>
            </a:p>
          </p:txBody>
        </p:sp>
        <p:sp>
          <p:nvSpPr>
            <p:cNvPr id="16" name="Google Shape;215;p11">
              <a:extLst>
                <a:ext uri="{FF2B5EF4-FFF2-40B4-BE49-F238E27FC236}">
                  <a16:creationId xmlns:a16="http://schemas.microsoft.com/office/drawing/2014/main" id="{CC68A732-C578-2382-E51F-724D0DD33D5C}"/>
                </a:ext>
              </a:extLst>
            </p:cNvPr>
            <p:cNvSpPr txBox="1"/>
            <p:nvPr/>
          </p:nvSpPr>
          <p:spPr>
            <a:xfrm>
              <a:off x="652593" y="4364500"/>
              <a:ext cx="4075736" cy="923289"/>
            </a:xfrm>
            <a:prstGeom prst="rect">
              <a:avLst/>
            </a:prstGeom>
            <a:noFill/>
            <a:ln>
              <a:noFill/>
            </a:ln>
          </p:spPr>
          <p:txBody>
            <a:bodyPr spcFirstLastPara="1" wrap="square" lIns="91425" tIns="45700" rIns="91425" bIns="45700" anchor="t" anchorCtr="0">
              <a:spAutoFit/>
            </a:bodyPr>
            <a:lstStyle/>
            <a:p>
              <a:pPr algn="r"/>
              <a:r>
                <a:rPr lang="en-GB" sz="1800" b="0" i="0">
                  <a:solidFill>
                    <a:schemeClr val="bg1"/>
                  </a:solidFill>
                  <a:effectLst/>
                  <a:latin typeface="+mn-lt"/>
                </a:rPr>
                <a:t>Les moyens humains à la disposition d’une entreprise, en termes d’effectifs, mais aussi de compétences</a:t>
              </a:r>
            </a:p>
          </p:txBody>
        </p:sp>
        <p:sp>
          <p:nvSpPr>
            <p:cNvPr id="17" name="ZoneTexte 9">
              <a:extLst>
                <a:ext uri="{FF2B5EF4-FFF2-40B4-BE49-F238E27FC236}">
                  <a16:creationId xmlns:a16="http://schemas.microsoft.com/office/drawing/2014/main" id="{B3C83E99-6F5E-FADA-33B3-AEFD0C4CD79D}"/>
                </a:ext>
              </a:extLst>
            </p:cNvPr>
            <p:cNvSpPr txBox="1"/>
            <p:nvPr/>
          </p:nvSpPr>
          <p:spPr>
            <a:xfrm>
              <a:off x="7463673" y="3717947"/>
              <a:ext cx="2808545"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2000" b="1">
                  <a:solidFill>
                    <a:schemeClr val="tx1"/>
                  </a:solidFill>
                  <a:latin typeface="Arial "/>
                  <a:ea typeface="Open Sans"/>
                </a:rPr>
                <a:t>Capital Humain </a:t>
              </a:r>
            </a:p>
          </p:txBody>
        </p:sp>
        <p:sp>
          <p:nvSpPr>
            <p:cNvPr id="18" name="ZoneTexte 9">
              <a:extLst>
                <a:ext uri="{FF2B5EF4-FFF2-40B4-BE49-F238E27FC236}">
                  <a16:creationId xmlns:a16="http://schemas.microsoft.com/office/drawing/2014/main" id="{06CC8594-E59B-B890-DEE8-E12905E8D297}"/>
                </a:ext>
              </a:extLst>
            </p:cNvPr>
            <p:cNvSpPr txBox="1"/>
            <p:nvPr/>
          </p:nvSpPr>
          <p:spPr>
            <a:xfrm>
              <a:off x="1678960" y="3717947"/>
              <a:ext cx="3049369"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fr-FR" sz="2000" b="1">
                  <a:solidFill>
                    <a:schemeClr val="bg1"/>
                  </a:solidFill>
                  <a:latin typeface="Arial "/>
                  <a:ea typeface="Open Sans"/>
                </a:rPr>
                <a:t>Ressources humaines</a:t>
              </a:r>
            </a:p>
          </p:txBody>
        </p:sp>
      </p:grpSp>
      <p:grpSp>
        <p:nvGrpSpPr>
          <p:cNvPr id="41" name="Groupe 40">
            <a:extLst>
              <a:ext uri="{FF2B5EF4-FFF2-40B4-BE49-F238E27FC236}">
                <a16:creationId xmlns:a16="http://schemas.microsoft.com/office/drawing/2014/main" id="{8603B913-A984-1D2B-C76B-3425DBA8E8E9}"/>
              </a:ext>
            </a:extLst>
          </p:cNvPr>
          <p:cNvGrpSpPr/>
          <p:nvPr/>
        </p:nvGrpSpPr>
        <p:grpSpPr>
          <a:xfrm>
            <a:off x="-40" y="5891821"/>
            <a:ext cx="12192020" cy="1198170"/>
            <a:chOff x="-40" y="5891821"/>
            <a:chExt cx="12192020" cy="1198170"/>
          </a:xfrm>
        </p:grpSpPr>
        <p:grpSp>
          <p:nvGrpSpPr>
            <p:cNvPr id="34" name="Groupe 33">
              <a:extLst>
                <a:ext uri="{FF2B5EF4-FFF2-40B4-BE49-F238E27FC236}">
                  <a16:creationId xmlns:a16="http://schemas.microsoft.com/office/drawing/2014/main" id="{49D8A15B-CD02-532A-D951-D7D7D8FCD3FA}"/>
                </a:ext>
              </a:extLst>
            </p:cNvPr>
            <p:cNvGrpSpPr/>
            <p:nvPr/>
          </p:nvGrpSpPr>
          <p:grpSpPr>
            <a:xfrm>
              <a:off x="-40" y="5891821"/>
              <a:ext cx="12192020" cy="1198170"/>
              <a:chOff x="-40" y="5891821"/>
              <a:chExt cx="12192020" cy="1198170"/>
            </a:xfrm>
          </p:grpSpPr>
          <p:sp>
            <p:nvSpPr>
              <p:cNvPr id="35" name="Rectangle 3">
                <a:extLst>
                  <a:ext uri="{FF2B5EF4-FFF2-40B4-BE49-F238E27FC236}">
                    <a16:creationId xmlns:a16="http://schemas.microsoft.com/office/drawing/2014/main" id="{B047F4DC-0F4C-2B2A-0DBC-F06E002C3968}"/>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6" name="Rectangle 35">
                <a:extLst>
                  <a:ext uri="{FF2B5EF4-FFF2-40B4-BE49-F238E27FC236}">
                    <a16:creationId xmlns:a16="http://schemas.microsoft.com/office/drawing/2014/main" id="{D41FFFBE-B20E-20A4-CD0D-C17FA95BC1D9}"/>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2B97066E-A64D-917A-7DC5-139C90A5241B}"/>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Espace réservé du texte 5">
                <a:extLst>
                  <a:ext uri="{FF2B5EF4-FFF2-40B4-BE49-F238E27FC236}">
                    <a16:creationId xmlns:a16="http://schemas.microsoft.com/office/drawing/2014/main" id="{3F67EC4A-E519-65F5-75BB-7DE7AC47F6E9}"/>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39" name="Graphique 38">
                <a:extLst>
                  <a:ext uri="{FF2B5EF4-FFF2-40B4-BE49-F238E27FC236}">
                    <a16:creationId xmlns:a16="http://schemas.microsoft.com/office/drawing/2014/main" id="{C82A71AB-94C9-D0D6-5612-D774E2B1E00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6904" y="5960967"/>
                <a:ext cx="770826" cy="770826"/>
              </a:xfrm>
              <a:prstGeom prst="rect">
                <a:avLst/>
              </a:prstGeom>
            </p:spPr>
          </p:pic>
        </p:grpSp>
        <p:sp>
          <p:nvSpPr>
            <p:cNvPr id="40" name="Google Shape;12;p34">
              <a:extLst>
                <a:ext uri="{FF2B5EF4-FFF2-40B4-BE49-F238E27FC236}">
                  <a16:creationId xmlns:a16="http://schemas.microsoft.com/office/drawing/2014/main" id="{F315274B-AAB7-6DFD-449E-D0E60CD2BF66}"/>
                </a:ext>
              </a:extLst>
            </p:cNvPr>
            <p:cNvSpPr txBox="1">
              <a:spLocks/>
            </p:cNvSpPr>
            <p:nvPr/>
          </p:nvSpPr>
          <p:spPr>
            <a:xfrm>
              <a:off x="11539407" y="6477444"/>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5</a:t>
              </a:fld>
              <a:endParaRPr lang="fr-FR"/>
            </a:p>
          </p:txBody>
        </p:sp>
      </p:grpSp>
      <p:grpSp>
        <p:nvGrpSpPr>
          <p:cNvPr id="8" name="Groupe 7">
            <a:extLst>
              <a:ext uri="{FF2B5EF4-FFF2-40B4-BE49-F238E27FC236}">
                <a16:creationId xmlns:a16="http://schemas.microsoft.com/office/drawing/2014/main" id="{2A72331B-116A-CFDE-E192-9598853B8127}"/>
              </a:ext>
            </a:extLst>
          </p:cNvPr>
          <p:cNvGrpSpPr/>
          <p:nvPr/>
        </p:nvGrpSpPr>
        <p:grpSpPr>
          <a:xfrm>
            <a:off x="3993502" y="2147736"/>
            <a:ext cx="4544008" cy="654688"/>
            <a:chOff x="3993502" y="2147736"/>
            <a:chExt cx="4544008" cy="654688"/>
          </a:xfrm>
        </p:grpSpPr>
        <p:sp>
          <p:nvSpPr>
            <p:cNvPr id="6" name="Rectangle 5">
              <a:extLst>
                <a:ext uri="{FF2B5EF4-FFF2-40B4-BE49-F238E27FC236}">
                  <a16:creationId xmlns:a16="http://schemas.microsoft.com/office/drawing/2014/main" id="{EABE3000-F761-D3E4-5D3E-F8596A948B58}"/>
                </a:ext>
              </a:extLst>
            </p:cNvPr>
            <p:cNvSpPr/>
            <p:nvPr/>
          </p:nvSpPr>
          <p:spPr>
            <a:xfrm>
              <a:off x="3993502" y="2147736"/>
              <a:ext cx="4544008" cy="6546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8251EF4-870A-6236-780A-5EECE5DF0CDD}"/>
                </a:ext>
              </a:extLst>
            </p:cNvPr>
            <p:cNvSpPr txBox="1"/>
            <p:nvPr/>
          </p:nvSpPr>
          <p:spPr>
            <a:xfrm>
              <a:off x="4185710" y="2247629"/>
              <a:ext cx="4279939" cy="400110"/>
            </a:xfrm>
            <a:prstGeom prst="rect">
              <a:avLst/>
            </a:prstGeom>
            <a:noFill/>
          </p:spPr>
          <p:txBody>
            <a:bodyPr wrap="square">
              <a:spAutoFit/>
            </a:bodyPr>
            <a:lstStyle/>
            <a:p>
              <a:pPr lvl="0" algn="ctr">
                <a:buSzPts val="1600"/>
              </a:pPr>
              <a:r>
                <a:rPr lang="fr-FR" sz="2000" b="1">
                  <a:solidFill>
                    <a:schemeClr val="bg1"/>
                  </a:solidFill>
                </a:rPr>
                <a:t>Les notions sont très proches</a:t>
              </a:r>
            </a:p>
          </p:txBody>
        </p:sp>
      </p:grpSp>
    </p:spTree>
    <p:extLst>
      <p:ext uri="{BB962C8B-B14F-4D97-AF65-F5344CB8AC3E}">
        <p14:creationId xmlns:p14="http://schemas.microsoft.com/office/powerpoint/2010/main" val="12232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2C9652B-7016-035B-2DDF-6373D3F090FF}"/>
              </a:ext>
            </a:extLst>
          </p:cNvPr>
          <p:cNvSpPr>
            <a:spLocks noGrp="1"/>
          </p:cNvSpPr>
          <p:nvPr>
            <p:ph type="sldNum" sz="quarter" idx="4294967295"/>
          </p:nvPr>
        </p:nvSpPr>
        <p:spPr>
          <a:xfrm>
            <a:off x="11539407" y="6369288"/>
            <a:ext cx="468071" cy="302863"/>
          </a:xfrm>
          <a:prstGeom prst="rect">
            <a:avLst/>
          </a:prstGeom>
        </p:spPr>
        <p:txBody>
          <a:bodyPr anchor="ctr"/>
          <a:lstStyle>
            <a:defPPr>
              <a:defRPr lang="fr-FR"/>
            </a:defPPr>
            <a:lvl1pPr marL="0" algn="ctr" defTabSz="914400" rtl="0" eaLnBrk="1" latinLnBrk="0" hangingPunct="1">
              <a:defRPr sz="1200" b="1" kern="1200">
                <a:solidFill>
                  <a:schemeClr val="bg1"/>
                </a:solidFill>
                <a:latin typeface="Sansation"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B0A1F2-D699-4CAB-BF1C-1C96C89E38E9}" type="slidenum">
              <a:rPr lang="fr-FR" smtClean="0"/>
              <a:pPr/>
              <a:t>6</a:t>
            </a:fld>
            <a:endParaRPr lang="fr-FR"/>
          </a:p>
        </p:txBody>
      </p:sp>
      <p:grpSp>
        <p:nvGrpSpPr>
          <p:cNvPr id="6" name="Groupe 5">
            <a:extLst>
              <a:ext uri="{FF2B5EF4-FFF2-40B4-BE49-F238E27FC236}">
                <a16:creationId xmlns:a16="http://schemas.microsoft.com/office/drawing/2014/main" id="{32581F9D-9365-1164-0DB1-6A99D96390A0}"/>
              </a:ext>
            </a:extLst>
          </p:cNvPr>
          <p:cNvGrpSpPr/>
          <p:nvPr/>
        </p:nvGrpSpPr>
        <p:grpSpPr>
          <a:xfrm>
            <a:off x="-61" y="5906814"/>
            <a:ext cx="12192020" cy="1198170"/>
            <a:chOff x="-40" y="5891821"/>
            <a:chExt cx="12192020" cy="1198170"/>
          </a:xfrm>
        </p:grpSpPr>
        <p:grpSp>
          <p:nvGrpSpPr>
            <p:cNvPr id="7" name="Groupe 6">
              <a:extLst>
                <a:ext uri="{FF2B5EF4-FFF2-40B4-BE49-F238E27FC236}">
                  <a16:creationId xmlns:a16="http://schemas.microsoft.com/office/drawing/2014/main" id="{70509789-0495-1856-A749-7ACFB1A9E8C6}"/>
                </a:ext>
              </a:extLst>
            </p:cNvPr>
            <p:cNvGrpSpPr/>
            <p:nvPr/>
          </p:nvGrpSpPr>
          <p:grpSpPr>
            <a:xfrm>
              <a:off x="-40" y="5891821"/>
              <a:ext cx="12192020" cy="1198170"/>
              <a:chOff x="-40" y="5891821"/>
              <a:chExt cx="12192020" cy="1198170"/>
            </a:xfrm>
          </p:grpSpPr>
          <p:sp>
            <p:nvSpPr>
              <p:cNvPr id="14" name="Rectangle 3">
                <a:extLst>
                  <a:ext uri="{FF2B5EF4-FFF2-40B4-BE49-F238E27FC236}">
                    <a16:creationId xmlns:a16="http://schemas.microsoft.com/office/drawing/2014/main" id="{77CE68E7-9CAB-EBAC-BFFF-8AEC2EC6FC0F}"/>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15">
                <a:extLst>
                  <a:ext uri="{FF2B5EF4-FFF2-40B4-BE49-F238E27FC236}">
                    <a16:creationId xmlns:a16="http://schemas.microsoft.com/office/drawing/2014/main" id="{F55CA2C8-71F1-67BF-8F06-C3B989A20313}"/>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358DB56-C19C-AB85-9036-2ABC7B861C5D}"/>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Espace réservé du texte 5">
                <a:extLst>
                  <a:ext uri="{FF2B5EF4-FFF2-40B4-BE49-F238E27FC236}">
                    <a16:creationId xmlns:a16="http://schemas.microsoft.com/office/drawing/2014/main" id="{6A7514DA-6B11-053B-CF08-4E36A442D16B}"/>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19" name="Graphique 18">
                <a:extLst>
                  <a:ext uri="{FF2B5EF4-FFF2-40B4-BE49-F238E27FC236}">
                    <a16:creationId xmlns:a16="http://schemas.microsoft.com/office/drawing/2014/main" id="{006823B3-932C-8E4D-6B07-10D23C719AB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6904" y="5960967"/>
                <a:ext cx="770826" cy="770826"/>
              </a:xfrm>
              <a:prstGeom prst="rect">
                <a:avLst/>
              </a:prstGeom>
            </p:spPr>
          </p:pic>
        </p:grpSp>
        <p:sp>
          <p:nvSpPr>
            <p:cNvPr id="8" name="Espace réservé du numéro de diapositive 2">
              <a:extLst>
                <a:ext uri="{FF2B5EF4-FFF2-40B4-BE49-F238E27FC236}">
                  <a16:creationId xmlns:a16="http://schemas.microsoft.com/office/drawing/2014/main" id="{FA270055-D629-E91A-BC88-35FBD2F13CEF}"/>
                </a:ext>
                <a:ext uri="{D9BA690F-A458-429F-A22F-0273636BF6C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DE2F00A0-2327-433C-BE2A-F0BBCFEA5A52}"/>
                </a:ext>
              </a:extLst>
            </p:cNvPr>
            <p:cNvSpPr txBox="1">
              <a:spLocks/>
            </p:cNvSpPr>
            <p:nvPr/>
          </p:nvSpPr>
          <p:spPr>
            <a:xfrm>
              <a:off x="11475114" y="6458793"/>
              <a:ext cx="600206" cy="340166"/>
            </a:xfrm>
            <a:prstGeom prst="rect">
              <a:avLst/>
            </a:prstGeom>
          </p:spPr>
          <p:txBody>
            <a:bodyPr rtlCol="0" anchor="ctr"/>
            <a:lstStyle>
              <a:defPPr>
                <a:defRPr lang="en-US"/>
              </a:defPPr>
              <a:lvl1pPr marL="0" lvl="0" algn="ctr" rtl="0">
                <a:defRPr lang="en-US" sz="1200" b="1">
                  <a:solidFill>
                    <a:schemeClr val="bg1"/>
                  </a:solidFill>
                  <a:latin typeface="Arial" panose="020B0604020202020204" pitchFamily="34" charset="0"/>
                  <a:cs typeface="Arial" panose="020B0604020202020204" pitchFamily="34" charset="0"/>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a:lstStyle>
            <a:p>
              <a:fld id="{8AEF1394-0C69-4823-91E2-79436FE08EA8}" type="slidenum">
                <a:rPr lang="fr-FR" smtClean="0"/>
                <a:pPr/>
                <a:t>6</a:t>
              </a:fld>
              <a:endParaRPr lang="fr-FR"/>
            </a:p>
          </p:txBody>
        </p:sp>
      </p:grpSp>
      <p:grpSp>
        <p:nvGrpSpPr>
          <p:cNvPr id="3" name="Groupe 2">
            <a:extLst>
              <a:ext uri="{FF2B5EF4-FFF2-40B4-BE49-F238E27FC236}">
                <a16:creationId xmlns:a16="http://schemas.microsoft.com/office/drawing/2014/main" id="{4B007F8A-A8EF-E52A-31A7-836BDDB47B2A}"/>
              </a:ext>
            </a:extLst>
          </p:cNvPr>
          <p:cNvGrpSpPr/>
          <p:nvPr/>
        </p:nvGrpSpPr>
        <p:grpSpPr>
          <a:xfrm>
            <a:off x="9119" y="1"/>
            <a:ext cx="5083192" cy="6858000"/>
            <a:chOff x="9119" y="1"/>
            <a:chExt cx="5083192" cy="6858000"/>
          </a:xfrm>
        </p:grpSpPr>
        <p:sp>
          <p:nvSpPr>
            <p:cNvPr id="5" name="Rectangle 4">
              <a:extLst>
                <a:ext uri="{FF2B5EF4-FFF2-40B4-BE49-F238E27FC236}">
                  <a16:creationId xmlns:a16="http://schemas.microsoft.com/office/drawing/2014/main" id="{110033B5-86C1-A52C-DB78-0E28AECC8603}"/>
                </a:ext>
              </a:extLst>
            </p:cNvPr>
            <p:cNvSpPr/>
            <p:nvPr/>
          </p:nvSpPr>
          <p:spPr>
            <a:xfrm>
              <a:off x="9119" y="1"/>
              <a:ext cx="5083192" cy="6858000"/>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2A6E14FE-9F94-05F0-78EA-E47FF39C40DB}"/>
                </a:ext>
              </a:extLst>
            </p:cNvPr>
            <p:cNvCxnSpPr>
              <a:cxnSpLocks/>
            </p:cNvCxnSpPr>
            <p:nvPr/>
          </p:nvCxnSpPr>
          <p:spPr>
            <a:xfrm flipV="1">
              <a:off x="903895" y="1017750"/>
              <a:ext cx="0" cy="4447042"/>
            </a:xfrm>
            <a:prstGeom prst="line">
              <a:avLst/>
            </a:prstGeom>
            <a:solidFill>
              <a:srgbClr val="090909"/>
            </a:solidFill>
            <a:ln w="57150">
              <a:solidFill>
                <a:srgbClr val="EBEFF2"/>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A53D561-FD1E-1CBA-0558-4328ED9DF9EB}"/>
                </a:ext>
              </a:extLst>
            </p:cNvPr>
            <p:cNvSpPr/>
            <p:nvPr/>
          </p:nvSpPr>
          <p:spPr>
            <a:xfrm>
              <a:off x="879574" y="984312"/>
              <a:ext cx="1504810" cy="45719"/>
            </a:xfrm>
            <a:prstGeom prst="rect">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Box 36">
              <a:extLst>
                <a:ext uri="{FF2B5EF4-FFF2-40B4-BE49-F238E27FC236}">
                  <a16:creationId xmlns:a16="http://schemas.microsoft.com/office/drawing/2014/main" id="{04D129AE-ECB9-4FEE-3BEF-7831298077A7}"/>
                </a:ext>
              </a:extLst>
            </p:cNvPr>
            <p:cNvSpPr txBox="1"/>
            <p:nvPr/>
          </p:nvSpPr>
          <p:spPr>
            <a:xfrm>
              <a:off x="1016544" y="1236182"/>
              <a:ext cx="3254511" cy="4524315"/>
            </a:xfrm>
            <a:prstGeom prst="rect">
              <a:avLst/>
            </a:prstGeom>
            <a:noFill/>
          </p:spPr>
          <p:txBody>
            <a:bodyPr wrap="square" rtlCol="0">
              <a:spAutoFit/>
            </a:bodyPr>
            <a:lstStyle/>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D’une vision</a:t>
              </a:r>
            </a:p>
            <a:p>
              <a:endParaRPr lang="fr-FR" sz="3200" b="1">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 “Ressources Humaines”</a:t>
              </a:r>
            </a:p>
            <a:p>
              <a:endParaRPr lang="fr-FR" sz="3200" b="1">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vers </a:t>
              </a:r>
            </a:p>
            <a:p>
              <a:endParaRPr lang="fr-FR" sz="3200" b="1">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“Capital humain”</a:t>
              </a:r>
            </a:p>
          </p:txBody>
        </p:sp>
      </p:grpSp>
      <p:grpSp>
        <p:nvGrpSpPr>
          <p:cNvPr id="68" name="Groupe 67">
            <a:extLst>
              <a:ext uri="{FF2B5EF4-FFF2-40B4-BE49-F238E27FC236}">
                <a16:creationId xmlns:a16="http://schemas.microsoft.com/office/drawing/2014/main" id="{82EE5E40-773C-DDEB-F452-72D2493F9C12}"/>
              </a:ext>
            </a:extLst>
          </p:cNvPr>
          <p:cNvGrpSpPr/>
          <p:nvPr/>
        </p:nvGrpSpPr>
        <p:grpSpPr>
          <a:xfrm>
            <a:off x="4862707" y="586109"/>
            <a:ext cx="6710750" cy="1731729"/>
            <a:chOff x="4862707" y="586109"/>
            <a:chExt cx="6710750" cy="1577741"/>
          </a:xfrm>
        </p:grpSpPr>
        <p:sp>
          <p:nvSpPr>
            <p:cNvPr id="4" name="Rectangle 3">
              <a:extLst>
                <a:ext uri="{FF2B5EF4-FFF2-40B4-BE49-F238E27FC236}">
                  <a16:creationId xmlns:a16="http://schemas.microsoft.com/office/drawing/2014/main" id="{A0753F77-452B-1525-1F48-FA857FEC92FF}"/>
                </a:ext>
              </a:extLst>
            </p:cNvPr>
            <p:cNvSpPr/>
            <p:nvPr/>
          </p:nvSpPr>
          <p:spPr>
            <a:xfrm>
              <a:off x="4862707" y="586109"/>
              <a:ext cx="1375861" cy="600953"/>
            </a:xfrm>
            <a:prstGeom prst="rect">
              <a:avLst/>
            </a:prstGeom>
            <a:solidFill>
              <a:srgbClr val="2C2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Google Shape;631;p23">
              <a:extLst>
                <a:ext uri="{FF2B5EF4-FFF2-40B4-BE49-F238E27FC236}">
                  <a16:creationId xmlns:a16="http://schemas.microsoft.com/office/drawing/2014/main" id="{B1CC758C-2408-B1DE-10A5-F820E3C00E7F}"/>
                </a:ext>
              </a:extLst>
            </p:cNvPr>
            <p:cNvSpPr txBox="1"/>
            <p:nvPr/>
          </p:nvSpPr>
          <p:spPr>
            <a:xfrm>
              <a:off x="5076766" y="711635"/>
              <a:ext cx="918234" cy="369291"/>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1800" b="1" i="0" u="none" strike="noStrike" cap="none">
                  <a:solidFill>
                    <a:schemeClr val="bg1"/>
                  </a:solidFill>
                  <a:latin typeface="Arial"/>
                  <a:ea typeface="Arial"/>
                  <a:cs typeface="Arial"/>
                  <a:sym typeface="Arial"/>
                </a:rPr>
                <a:t>Avant </a:t>
              </a:r>
            </a:p>
          </p:txBody>
        </p:sp>
        <p:sp>
          <p:nvSpPr>
            <p:cNvPr id="10" name="Google Shape;631;p23">
              <a:extLst>
                <a:ext uri="{FF2B5EF4-FFF2-40B4-BE49-F238E27FC236}">
                  <a16:creationId xmlns:a16="http://schemas.microsoft.com/office/drawing/2014/main" id="{06307315-4644-4C24-E274-C8248FB8B723}"/>
                </a:ext>
              </a:extLst>
            </p:cNvPr>
            <p:cNvSpPr txBox="1"/>
            <p:nvPr/>
          </p:nvSpPr>
          <p:spPr>
            <a:xfrm>
              <a:off x="5181321" y="1332894"/>
              <a:ext cx="6392136" cy="830956"/>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1600" i="0" u="none" strike="noStrike" cap="none" dirty="0">
                  <a:solidFill>
                    <a:schemeClr val="tx1"/>
                  </a:solidFill>
                  <a:latin typeface="Arial"/>
                  <a:ea typeface="Arial"/>
                  <a:cs typeface="Arial"/>
                  <a:sym typeface="Arial"/>
                </a:rPr>
                <a:t>Salariés = facteur de production en soutien des actifs physiques, </a:t>
              </a:r>
            </a:p>
            <a:p>
              <a:pPr marR="0" lvl="0" indent="0" rtl="0">
                <a:lnSpc>
                  <a:spcPct val="100000"/>
                </a:lnSpc>
                <a:spcBef>
                  <a:spcPts val="0"/>
                </a:spcBef>
                <a:spcAft>
                  <a:spcPts val="0"/>
                </a:spcAft>
                <a:buClr>
                  <a:srgbClr val="000000"/>
                </a:buClr>
                <a:buSzPts val="2400"/>
                <a:buFont typeface="Arial"/>
                <a:buNone/>
              </a:pPr>
              <a:r>
                <a:rPr lang="fr-FR" sz="1600" i="0" u="none" strike="noStrike" cap="none" dirty="0">
                  <a:solidFill>
                    <a:schemeClr val="tx1"/>
                  </a:solidFill>
                  <a:latin typeface="Arial"/>
                  <a:ea typeface="Arial"/>
                  <a:cs typeface="Arial"/>
                  <a:sym typeface="Arial"/>
                </a:rPr>
                <a:t>Main-d’œuvre = une charge dans le compte de résultat </a:t>
              </a:r>
            </a:p>
            <a:p>
              <a:pPr marR="0" lvl="0" indent="0" rtl="0">
                <a:lnSpc>
                  <a:spcPct val="100000"/>
                </a:lnSpc>
                <a:spcBef>
                  <a:spcPts val="0"/>
                </a:spcBef>
                <a:spcAft>
                  <a:spcPts val="0"/>
                </a:spcAft>
                <a:buClr>
                  <a:srgbClr val="000000"/>
                </a:buClr>
                <a:buSzPts val="2400"/>
                <a:buFont typeface="Arial"/>
                <a:buNone/>
              </a:pPr>
              <a:endParaRPr lang="fr-FR" sz="1600" i="0" u="none" strike="noStrike" cap="none" dirty="0">
                <a:solidFill>
                  <a:schemeClr val="tx1"/>
                </a:solidFill>
                <a:latin typeface="Arial"/>
                <a:ea typeface="Arial"/>
                <a:cs typeface="Arial"/>
                <a:sym typeface="Arial"/>
              </a:endParaRPr>
            </a:p>
          </p:txBody>
        </p:sp>
      </p:grpSp>
      <p:grpSp>
        <p:nvGrpSpPr>
          <p:cNvPr id="67" name="Groupe 66">
            <a:extLst>
              <a:ext uri="{FF2B5EF4-FFF2-40B4-BE49-F238E27FC236}">
                <a16:creationId xmlns:a16="http://schemas.microsoft.com/office/drawing/2014/main" id="{81A6BB9A-02DF-776D-1D70-5FCB5281F83D}"/>
              </a:ext>
            </a:extLst>
          </p:cNvPr>
          <p:cNvGrpSpPr/>
          <p:nvPr/>
        </p:nvGrpSpPr>
        <p:grpSpPr>
          <a:xfrm>
            <a:off x="4862706" y="2569806"/>
            <a:ext cx="6428241" cy="1823963"/>
            <a:chOff x="4862706" y="2569806"/>
            <a:chExt cx="6428241" cy="1823963"/>
          </a:xfrm>
        </p:grpSpPr>
        <p:sp>
          <p:nvSpPr>
            <p:cNvPr id="11" name="Rectangle 10">
              <a:extLst>
                <a:ext uri="{FF2B5EF4-FFF2-40B4-BE49-F238E27FC236}">
                  <a16:creationId xmlns:a16="http://schemas.microsoft.com/office/drawing/2014/main" id="{569D0C19-854B-02F9-67B9-F7D94C7AB44F}"/>
                </a:ext>
              </a:extLst>
            </p:cNvPr>
            <p:cNvSpPr/>
            <p:nvPr/>
          </p:nvSpPr>
          <p:spPr>
            <a:xfrm>
              <a:off x="4862706" y="2569806"/>
              <a:ext cx="2599978" cy="600953"/>
            </a:xfrm>
            <a:prstGeom prst="rect">
              <a:avLst/>
            </a:prstGeom>
            <a:solidFill>
              <a:srgbClr val="2C2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Google Shape;631;p23">
              <a:extLst>
                <a:ext uri="{FF2B5EF4-FFF2-40B4-BE49-F238E27FC236}">
                  <a16:creationId xmlns:a16="http://schemas.microsoft.com/office/drawing/2014/main" id="{65E28B13-305A-6D58-64B0-2B0DE7F44C35}"/>
                </a:ext>
              </a:extLst>
            </p:cNvPr>
            <p:cNvSpPr txBox="1"/>
            <p:nvPr/>
          </p:nvSpPr>
          <p:spPr>
            <a:xfrm>
              <a:off x="5076766" y="2695332"/>
              <a:ext cx="2725650" cy="369291"/>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1800" b="1" i="0" u="none" strike="noStrike" cap="none" dirty="0">
                  <a:solidFill>
                    <a:schemeClr val="bg1"/>
                  </a:solidFill>
                  <a:latin typeface="Arial"/>
                  <a:ea typeface="Arial"/>
                  <a:cs typeface="Arial"/>
                  <a:sym typeface="Arial"/>
                </a:rPr>
                <a:t>Et puis</a:t>
              </a:r>
            </a:p>
          </p:txBody>
        </p:sp>
        <p:sp>
          <p:nvSpPr>
            <p:cNvPr id="13" name="Google Shape;631;p23">
              <a:extLst>
                <a:ext uri="{FF2B5EF4-FFF2-40B4-BE49-F238E27FC236}">
                  <a16:creationId xmlns:a16="http://schemas.microsoft.com/office/drawing/2014/main" id="{69EACD85-40D2-D538-4730-7E587B14CFBA}"/>
                </a:ext>
              </a:extLst>
            </p:cNvPr>
            <p:cNvSpPr txBox="1"/>
            <p:nvPr/>
          </p:nvSpPr>
          <p:spPr>
            <a:xfrm>
              <a:off x="5181321" y="3316591"/>
              <a:ext cx="6109626" cy="1077178"/>
            </a:xfrm>
            <a:prstGeom prst="rect">
              <a:avLst/>
            </a:prstGeom>
            <a:noFill/>
            <a:ln>
              <a:noFill/>
            </a:ln>
          </p:spPr>
          <p:txBody>
            <a:bodyPr spcFirstLastPara="1" wrap="square" lIns="91425" tIns="45700" rIns="91425" bIns="45700" anchor="t" anchorCtr="0">
              <a:spAutoFit/>
            </a:bodyPr>
            <a:lstStyle/>
            <a:p>
              <a:pPr>
                <a:buSzPts val="2400"/>
              </a:pPr>
              <a:r>
                <a:rPr lang="fr-FR" sz="1600" i="0" u="none" strike="noStrike" cap="none" dirty="0">
                  <a:solidFill>
                    <a:schemeClr val="tx1"/>
                  </a:solidFill>
                  <a:latin typeface="Arial"/>
                  <a:ea typeface="Arial"/>
                  <a:cs typeface="Arial"/>
                  <a:sym typeface="Arial"/>
                </a:rPr>
                <a:t>Actifs incorporels d’une entreprise tels que le capital humain et la propriété intellectuelle constitue désormais un élément important de la stratégie de compétitivité des entreprises</a:t>
              </a:r>
            </a:p>
            <a:p>
              <a:pPr marR="0" lvl="0" indent="0" rtl="0">
                <a:lnSpc>
                  <a:spcPct val="100000"/>
                </a:lnSpc>
                <a:spcBef>
                  <a:spcPts val="0"/>
                </a:spcBef>
                <a:spcAft>
                  <a:spcPts val="0"/>
                </a:spcAft>
                <a:buClr>
                  <a:srgbClr val="000000"/>
                </a:buClr>
                <a:buSzPts val="2400"/>
                <a:buFont typeface="Arial"/>
                <a:buNone/>
              </a:pPr>
              <a:endParaRPr lang="fr-FR" sz="1600" i="0" u="none" strike="noStrike" cap="none" dirty="0">
                <a:solidFill>
                  <a:schemeClr val="tx1"/>
                </a:solidFill>
                <a:latin typeface="Arial"/>
                <a:ea typeface="Arial"/>
                <a:cs typeface="Arial"/>
                <a:sym typeface="Arial"/>
              </a:endParaRPr>
            </a:p>
          </p:txBody>
        </p:sp>
      </p:grpSp>
      <p:grpSp>
        <p:nvGrpSpPr>
          <p:cNvPr id="66" name="Groupe 65">
            <a:extLst>
              <a:ext uri="{FF2B5EF4-FFF2-40B4-BE49-F238E27FC236}">
                <a16:creationId xmlns:a16="http://schemas.microsoft.com/office/drawing/2014/main" id="{E1668460-1A22-DA59-FA91-18C4345C9109}"/>
              </a:ext>
            </a:extLst>
          </p:cNvPr>
          <p:cNvGrpSpPr/>
          <p:nvPr/>
        </p:nvGrpSpPr>
        <p:grpSpPr>
          <a:xfrm>
            <a:off x="4862705" y="4360057"/>
            <a:ext cx="6428242" cy="1331520"/>
            <a:chOff x="4862705" y="4360057"/>
            <a:chExt cx="6428242" cy="1331520"/>
          </a:xfrm>
        </p:grpSpPr>
        <p:sp>
          <p:nvSpPr>
            <p:cNvPr id="15" name="Rectangle 14">
              <a:extLst>
                <a:ext uri="{FF2B5EF4-FFF2-40B4-BE49-F238E27FC236}">
                  <a16:creationId xmlns:a16="http://schemas.microsoft.com/office/drawing/2014/main" id="{6A60604E-A0BE-12D5-9F72-AD5DCAAC1F76}"/>
                </a:ext>
              </a:extLst>
            </p:cNvPr>
            <p:cNvSpPr/>
            <p:nvPr/>
          </p:nvSpPr>
          <p:spPr>
            <a:xfrm>
              <a:off x="4862705" y="4360057"/>
              <a:ext cx="6109626" cy="600953"/>
            </a:xfrm>
            <a:prstGeom prst="rect">
              <a:avLst/>
            </a:prstGeom>
            <a:solidFill>
              <a:srgbClr val="2C2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Google Shape;631;p23">
              <a:extLst>
                <a:ext uri="{FF2B5EF4-FFF2-40B4-BE49-F238E27FC236}">
                  <a16:creationId xmlns:a16="http://schemas.microsoft.com/office/drawing/2014/main" id="{F1FE354C-5ED7-A5FE-1FED-FBE0E8F745A7}"/>
                </a:ext>
              </a:extLst>
            </p:cNvPr>
            <p:cNvSpPr txBox="1"/>
            <p:nvPr/>
          </p:nvSpPr>
          <p:spPr>
            <a:xfrm>
              <a:off x="5076765" y="4485583"/>
              <a:ext cx="5664669" cy="369291"/>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1800" b="1" i="0" u="none" strike="noStrike" cap="none" dirty="0">
                  <a:solidFill>
                    <a:schemeClr val="bg1"/>
                  </a:solidFill>
                  <a:latin typeface="Arial"/>
                  <a:ea typeface="Arial"/>
                  <a:cs typeface="Arial"/>
                  <a:sym typeface="Arial"/>
                </a:rPr>
                <a:t>Et en conséquence </a:t>
              </a:r>
            </a:p>
          </p:txBody>
        </p:sp>
        <p:sp>
          <p:nvSpPr>
            <p:cNvPr id="21" name="Google Shape;631;p23">
              <a:extLst>
                <a:ext uri="{FF2B5EF4-FFF2-40B4-BE49-F238E27FC236}">
                  <a16:creationId xmlns:a16="http://schemas.microsoft.com/office/drawing/2014/main" id="{879FC96C-853E-633C-A81C-D68FC88A59A6}"/>
                </a:ext>
              </a:extLst>
            </p:cNvPr>
            <p:cNvSpPr txBox="1"/>
            <p:nvPr/>
          </p:nvSpPr>
          <p:spPr>
            <a:xfrm>
              <a:off x="5181321" y="5106842"/>
              <a:ext cx="6109626" cy="584735"/>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1600" i="0" u="none" strike="noStrike" cap="none" dirty="0">
                  <a:solidFill>
                    <a:schemeClr val="tx1"/>
                  </a:solidFill>
                  <a:latin typeface="Arial"/>
                  <a:ea typeface="Arial"/>
                  <a:cs typeface="Arial"/>
                  <a:sym typeface="Arial"/>
                </a:rPr>
                <a:t>En 1990, les actifs incorporels représentaient 32 % de la valeur de marché du S&amp;P 500, contre plus de 90 % aujourd’hui</a:t>
              </a:r>
            </a:p>
          </p:txBody>
        </p:sp>
      </p:grpSp>
      <p:grpSp>
        <p:nvGrpSpPr>
          <p:cNvPr id="41" name="Groupe 40">
            <a:extLst>
              <a:ext uri="{FF2B5EF4-FFF2-40B4-BE49-F238E27FC236}">
                <a16:creationId xmlns:a16="http://schemas.microsoft.com/office/drawing/2014/main" id="{8603B913-A984-1D2B-C76B-3425DBA8E8E9}"/>
              </a:ext>
            </a:extLst>
          </p:cNvPr>
          <p:cNvGrpSpPr/>
          <p:nvPr/>
        </p:nvGrpSpPr>
        <p:grpSpPr>
          <a:xfrm>
            <a:off x="-40" y="5891821"/>
            <a:ext cx="12192020" cy="1198170"/>
            <a:chOff x="-40" y="5891821"/>
            <a:chExt cx="12192020" cy="1198170"/>
          </a:xfrm>
        </p:grpSpPr>
        <p:grpSp>
          <p:nvGrpSpPr>
            <p:cNvPr id="24" name="Groupe 23">
              <a:extLst>
                <a:ext uri="{FF2B5EF4-FFF2-40B4-BE49-F238E27FC236}">
                  <a16:creationId xmlns:a16="http://schemas.microsoft.com/office/drawing/2014/main" id="{49D8A15B-CD02-532A-D951-D7D7D8FCD3FA}"/>
                </a:ext>
              </a:extLst>
            </p:cNvPr>
            <p:cNvGrpSpPr/>
            <p:nvPr/>
          </p:nvGrpSpPr>
          <p:grpSpPr>
            <a:xfrm>
              <a:off x="-40" y="5891821"/>
              <a:ext cx="12192020" cy="1198170"/>
              <a:chOff x="-40" y="5891821"/>
              <a:chExt cx="12192020" cy="1198170"/>
            </a:xfrm>
          </p:grpSpPr>
          <p:sp>
            <p:nvSpPr>
              <p:cNvPr id="35" name="Rectangle 3">
                <a:extLst>
                  <a:ext uri="{FF2B5EF4-FFF2-40B4-BE49-F238E27FC236}">
                    <a16:creationId xmlns:a16="http://schemas.microsoft.com/office/drawing/2014/main" id="{B047F4DC-0F4C-2B2A-0DBC-F06E002C3968}"/>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6" name="Rectangle 35">
                <a:extLst>
                  <a:ext uri="{FF2B5EF4-FFF2-40B4-BE49-F238E27FC236}">
                    <a16:creationId xmlns:a16="http://schemas.microsoft.com/office/drawing/2014/main" id="{D41FFFBE-B20E-20A4-CD0D-C17FA95BC1D9}"/>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2B97066E-A64D-917A-7DC5-139C90A5241B}"/>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Espace réservé du texte 5">
                <a:extLst>
                  <a:ext uri="{FF2B5EF4-FFF2-40B4-BE49-F238E27FC236}">
                    <a16:creationId xmlns:a16="http://schemas.microsoft.com/office/drawing/2014/main" id="{3F67EC4A-E519-65F5-75BB-7DE7AC47F6E9}"/>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39" name="Graphique 38">
                <a:extLst>
                  <a:ext uri="{FF2B5EF4-FFF2-40B4-BE49-F238E27FC236}">
                    <a16:creationId xmlns:a16="http://schemas.microsoft.com/office/drawing/2014/main" id="{C82A71AB-94C9-D0D6-5612-D774E2B1E00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6904" y="5960967"/>
                <a:ext cx="770826" cy="770826"/>
              </a:xfrm>
              <a:prstGeom prst="rect">
                <a:avLst/>
              </a:prstGeom>
            </p:spPr>
          </p:pic>
        </p:grpSp>
        <p:sp>
          <p:nvSpPr>
            <p:cNvPr id="40" name="Google Shape;12;p34">
              <a:extLst>
                <a:ext uri="{FF2B5EF4-FFF2-40B4-BE49-F238E27FC236}">
                  <a16:creationId xmlns:a16="http://schemas.microsoft.com/office/drawing/2014/main" id="{F315274B-AAB7-6DFD-449E-D0E60CD2BF66}"/>
                </a:ext>
              </a:extLst>
            </p:cNvPr>
            <p:cNvSpPr txBox="1">
              <a:spLocks/>
            </p:cNvSpPr>
            <p:nvPr/>
          </p:nvSpPr>
          <p:spPr>
            <a:xfrm>
              <a:off x="11539407" y="6477444"/>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6</a:t>
              </a:fld>
              <a:endParaRPr lang="fr-FR"/>
            </a:p>
          </p:txBody>
        </p:sp>
      </p:grpSp>
    </p:spTree>
    <p:extLst>
      <p:ext uri="{BB962C8B-B14F-4D97-AF65-F5344CB8AC3E}">
        <p14:creationId xmlns:p14="http://schemas.microsoft.com/office/powerpoint/2010/main" val="412461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p:cTn id="26" dur="500" fill="hold"/>
                                        <p:tgtEl>
                                          <p:spTgt spid="66"/>
                                        </p:tgtEl>
                                        <p:attrNameLst>
                                          <p:attrName>ppt_w</p:attrName>
                                        </p:attrNameLst>
                                      </p:cBhvr>
                                      <p:tavLst>
                                        <p:tav tm="0">
                                          <p:val>
                                            <p:fltVal val="0"/>
                                          </p:val>
                                        </p:tav>
                                        <p:tav tm="100000">
                                          <p:val>
                                            <p:strVal val="#ppt_w"/>
                                          </p:val>
                                        </p:tav>
                                      </p:tavLst>
                                    </p:anim>
                                    <p:anim calcmode="lin" valueType="num">
                                      <p:cBhvr>
                                        <p:cTn id="27" dur="500" fill="hold"/>
                                        <p:tgtEl>
                                          <p:spTgt spid="66"/>
                                        </p:tgtEl>
                                        <p:attrNameLst>
                                          <p:attrName>ppt_h</p:attrName>
                                        </p:attrNameLst>
                                      </p:cBhvr>
                                      <p:tavLst>
                                        <p:tav tm="0">
                                          <p:val>
                                            <p:fltVal val="0"/>
                                          </p:val>
                                        </p:tav>
                                        <p:tav tm="100000">
                                          <p:val>
                                            <p:strVal val="#ppt_h"/>
                                          </p:val>
                                        </p:tav>
                                      </p:tavLst>
                                    </p:anim>
                                    <p:animEffect transition="in" filter="fade">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a:extLst>
              <a:ext uri="{FF2B5EF4-FFF2-40B4-BE49-F238E27FC236}">
                <a16:creationId xmlns:a16="http://schemas.microsoft.com/office/drawing/2014/main" id="{4E47E06A-0E75-79FB-4226-DAA0B8B9968E}"/>
              </a:ext>
            </a:extLst>
          </p:cNvPr>
          <p:cNvGrpSpPr/>
          <p:nvPr/>
        </p:nvGrpSpPr>
        <p:grpSpPr>
          <a:xfrm>
            <a:off x="-61" y="-25538"/>
            <a:ext cx="8070323" cy="6534891"/>
            <a:chOff x="-61" y="-25538"/>
            <a:chExt cx="8070323" cy="6534891"/>
          </a:xfrm>
        </p:grpSpPr>
        <p:pic>
          <p:nvPicPr>
            <p:cNvPr id="51" name="Image 50">
              <a:extLst>
                <a:ext uri="{FF2B5EF4-FFF2-40B4-BE49-F238E27FC236}">
                  <a16:creationId xmlns:a16="http://schemas.microsoft.com/office/drawing/2014/main" id="{6E81CFE8-1E93-97A6-55FE-0526F43984B7}"/>
                </a:ext>
              </a:extLst>
            </p:cNvPr>
            <p:cNvPicPr>
              <a:picLocks noChangeAspect="1"/>
            </p:cNvPicPr>
            <p:nvPr/>
          </p:nvPicPr>
          <p:blipFill>
            <a:blip r:embed="rId3">
              <a:alphaModFix amt="70000"/>
            </a:blip>
            <a:stretch>
              <a:fillRect/>
            </a:stretch>
          </p:blipFill>
          <p:spPr>
            <a:xfrm>
              <a:off x="-61" y="-25538"/>
              <a:ext cx="6229019" cy="6507191"/>
            </a:xfrm>
            <a:custGeom>
              <a:avLst/>
              <a:gdLst>
                <a:gd name="connsiteX0" fmla="*/ -62 w 7136320"/>
                <a:gd name="connsiteY0" fmla="*/ -121 h 7173679"/>
                <a:gd name="connsiteX1" fmla="*/ 7136259 w 7136320"/>
                <a:gd name="connsiteY1" fmla="*/ -121 h 7173679"/>
                <a:gd name="connsiteX2" fmla="*/ 7136259 w 7136320"/>
                <a:gd name="connsiteY2" fmla="*/ 7173559 h 7173679"/>
                <a:gd name="connsiteX3" fmla="*/ -62 w 7136320"/>
                <a:gd name="connsiteY3" fmla="*/ 7173559 h 7173679"/>
              </a:gdLst>
              <a:ahLst/>
              <a:cxnLst>
                <a:cxn ang="0">
                  <a:pos x="connsiteX0" y="connsiteY0"/>
                </a:cxn>
                <a:cxn ang="0">
                  <a:pos x="connsiteX1" y="connsiteY1"/>
                </a:cxn>
                <a:cxn ang="0">
                  <a:pos x="connsiteX2" y="connsiteY2"/>
                </a:cxn>
                <a:cxn ang="0">
                  <a:pos x="connsiteX3" y="connsiteY3"/>
                </a:cxn>
              </a:cxnLst>
              <a:rect l="l" t="t" r="r" b="b"/>
              <a:pathLst>
                <a:path w="7136320" h="7173679">
                  <a:moveTo>
                    <a:pt x="-62" y="-121"/>
                  </a:moveTo>
                  <a:lnTo>
                    <a:pt x="7136259" y="-121"/>
                  </a:lnTo>
                  <a:lnTo>
                    <a:pt x="7136259" y="7173559"/>
                  </a:lnTo>
                  <a:lnTo>
                    <a:pt x="-62" y="7173559"/>
                  </a:lnTo>
                  <a:close/>
                </a:path>
              </a:pathLst>
            </a:custGeom>
            <a:solidFill>
              <a:schemeClr val="bg1">
                <a:lumMod val="85000"/>
              </a:schemeClr>
            </a:solidFill>
          </p:spPr>
        </p:pic>
        <p:sp>
          <p:nvSpPr>
            <p:cNvPr id="36" name="Rectangle 35">
              <a:extLst>
                <a:ext uri="{FF2B5EF4-FFF2-40B4-BE49-F238E27FC236}">
                  <a16:creationId xmlns:a16="http://schemas.microsoft.com/office/drawing/2014/main" id="{43E0DFDE-CB2E-0995-B491-5D8D63FC4A0A}"/>
                </a:ext>
              </a:extLst>
            </p:cNvPr>
            <p:cNvSpPr/>
            <p:nvPr/>
          </p:nvSpPr>
          <p:spPr>
            <a:xfrm>
              <a:off x="4121738" y="-25538"/>
              <a:ext cx="3948524" cy="6534891"/>
            </a:xfrm>
            <a:prstGeom prst="rect">
              <a:avLst/>
            </a:prstGeom>
            <a:solidFill>
              <a:srgbClr val="BE17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768;p41">
              <a:extLst>
                <a:ext uri="{FF2B5EF4-FFF2-40B4-BE49-F238E27FC236}">
                  <a16:creationId xmlns:a16="http://schemas.microsoft.com/office/drawing/2014/main" id="{284778D1-FAFC-8D8D-6D93-FDA19AED8D48}"/>
                </a:ext>
              </a:extLst>
            </p:cNvPr>
            <p:cNvSpPr txBox="1">
              <a:spLocks/>
            </p:cNvSpPr>
            <p:nvPr/>
          </p:nvSpPr>
          <p:spPr>
            <a:xfrm>
              <a:off x="4039320" y="1183054"/>
              <a:ext cx="4030942" cy="9224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000000"/>
                </a:buClr>
                <a:buSzPts val="1600"/>
                <a:buFont typeface="Arial"/>
                <a:buNone/>
              </a:pPr>
              <a:r>
                <a:rPr lang="fr-FR" sz="4000" b="1" i="0" u="none" strike="noStrike" cap="none" dirty="0">
                  <a:solidFill>
                    <a:schemeClr val="bg1"/>
                  </a:solidFill>
                  <a:latin typeface="Arial"/>
                  <a:ea typeface="Arial"/>
                  <a:cs typeface="Arial"/>
                  <a:sym typeface="Arial"/>
                </a:rPr>
                <a:t>Mais</a:t>
              </a:r>
            </a:p>
          </p:txBody>
        </p:sp>
        <p:cxnSp>
          <p:nvCxnSpPr>
            <p:cNvPr id="26" name="Connecteur droit 25">
              <a:extLst>
                <a:ext uri="{FF2B5EF4-FFF2-40B4-BE49-F238E27FC236}">
                  <a16:creationId xmlns:a16="http://schemas.microsoft.com/office/drawing/2014/main" id="{C1D05BA0-B62B-E36B-1430-B8401730E4E7}"/>
                </a:ext>
              </a:extLst>
            </p:cNvPr>
            <p:cNvCxnSpPr>
              <a:cxnSpLocks/>
            </p:cNvCxnSpPr>
            <p:nvPr/>
          </p:nvCxnSpPr>
          <p:spPr>
            <a:xfrm>
              <a:off x="757695" y="474940"/>
              <a:ext cx="5338304" cy="0"/>
            </a:xfrm>
            <a:prstGeom prst="line">
              <a:avLst/>
            </a:prstGeom>
            <a:solidFill>
              <a:srgbClr val="090909"/>
            </a:solidFill>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765D81CF-1E3B-AFB4-6C61-E5DF89F97916}"/>
                </a:ext>
              </a:extLst>
            </p:cNvPr>
            <p:cNvCxnSpPr>
              <a:cxnSpLocks/>
            </p:cNvCxnSpPr>
            <p:nvPr/>
          </p:nvCxnSpPr>
          <p:spPr>
            <a:xfrm>
              <a:off x="6095999" y="455061"/>
              <a:ext cx="1" cy="520196"/>
            </a:xfrm>
            <a:prstGeom prst="line">
              <a:avLst/>
            </a:prstGeom>
            <a:solidFill>
              <a:srgbClr val="090909"/>
            </a:solid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Espace réservé du numéro de diapositive 1">
            <a:extLst>
              <a:ext uri="{FF2B5EF4-FFF2-40B4-BE49-F238E27FC236}">
                <a16:creationId xmlns:a16="http://schemas.microsoft.com/office/drawing/2014/main" id="{944EB9EE-7463-3372-DB83-DCD2CC30E5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7</a:t>
            </a:fld>
            <a:endParaRPr lang="fr-FR"/>
          </a:p>
        </p:txBody>
      </p:sp>
      <p:grpSp>
        <p:nvGrpSpPr>
          <p:cNvPr id="25" name="Groupe 24">
            <a:extLst>
              <a:ext uri="{FF2B5EF4-FFF2-40B4-BE49-F238E27FC236}">
                <a16:creationId xmlns:a16="http://schemas.microsoft.com/office/drawing/2014/main" id="{95BC6C1A-FE18-1401-7546-86C3539BB23B}"/>
              </a:ext>
            </a:extLst>
          </p:cNvPr>
          <p:cNvGrpSpPr/>
          <p:nvPr/>
        </p:nvGrpSpPr>
        <p:grpSpPr>
          <a:xfrm>
            <a:off x="1308127" y="3336242"/>
            <a:ext cx="9636017" cy="2901137"/>
            <a:chOff x="1308127" y="3336242"/>
            <a:chExt cx="9636017" cy="2901137"/>
          </a:xfrm>
        </p:grpSpPr>
        <p:sp>
          <p:nvSpPr>
            <p:cNvPr id="20" name="Rectangle 19">
              <a:extLst>
                <a:ext uri="{FF2B5EF4-FFF2-40B4-BE49-F238E27FC236}">
                  <a16:creationId xmlns:a16="http://schemas.microsoft.com/office/drawing/2014/main" id="{46864F6D-23F5-2678-E937-D1508917C45E}"/>
                </a:ext>
              </a:extLst>
            </p:cNvPr>
            <p:cNvSpPr/>
            <p:nvPr/>
          </p:nvSpPr>
          <p:spPr>
            <a:xfrm>
              <a:off x="7660949" y="3336243"/>
              <a:ext cx="3283195" cy="28898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8C60A9E0-5AA3-F4EA-7B5E-8EFFCCA65432}"/>
                </a:ext>
              </a:extLst>
            </p:cNvPr>
            <p:cNvSpPr/>
            <p:nvPr/>
          </p:nvSpPr>
          <p:spPr>
            <a:xfrm>
              <a:off x="1308127" y="3336242"/>
              <a:ext cx="3104631" cy="2901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E871A6C1-4D2D-72D1-2530-0E01A7E2BB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06079" y="3516705"/>
              <a:ext cx="2051620" cy="2319609"/>
            </a:xfrm>
            <a:prstGeom prst="rect">
              <a:avLst/>
            </a:prstGeom>
          </p:spPr>
        </p:pic>
        <p:sp>
          <p:nvSpPr>
            <p:cNvPr id="8" name="ZoneTexte 7">
              <a:extLst>
                <a:ext uri="{FF2B5EF4-FFF2-40B4-BE49-F238E27FC236}">
                  <a16:creationId xmlns:a16="http://schemas.microsoft.com/office/drawing/2014/main" id="{8058E911-49B5-7757-2F18-03867031CD36}"/>
                </a:ext>
              </a:extLst>
            </p:cNvPr>
            <p:cNvSpPr txBox="1"/>
            <p:nvPr/>
          </p:nvSpPr>
          <p:spPr>
            <a:xfrm>
              <a:off x="1971631" y="4005266"/>
              <a:ext cx="1228939" cy="400110"/>
            </a:xfrm>
            <a:prstGeom prst="rect">
              <a:avLst/>
            </a:prstGeom>
            <a:noFill/>
          </p:spPr>
          <p:txBody>
            <a:bodyPr wrap="square">
              <a:spAutoFit/>
            </a:bodyPr>
            <a:lstStyle/>
            <a:p>
              <a:pPr algn="ctr"/>
              <a:r>
                <a:rPr lang="fr-FR" sz="2000">
                  <a:solidFill>
                    <a:schemeClr val="tx1"/>
                  </a:solidFill>
                  <a:latin typeface="Arial "/>
                  <a:ea typeface="Open Sans"/>
                </a:rPr>
                <a:t>S&amp;P 500</a:t>
              </a:r>
            </a:p>
          </p:txBody>
        </p:sp>
        <p:sp>
          <p:nvSpPr>
            <p:cNvPr id="9" name="ZoneTexte 9">
              <a:extLst>
                <a:ext uri="{FF2B5EF4-FFF2-40B4-BE49-F238E27FC236}">
                  <a16:creationId xmlns:a16="http://schemas.microsoft.com/office/drawing/2014/main" id="{E4A267F0-9CCB-F6EA-088A-989C37381280}"/>
                </a:ext>
              </a:extLst>
            </p:cNvPr>
            <p:cNvSpPr txBox="1"/>
            <p:nvPr/>
          </p:nvSpPr>
          <p:spPr>
            <a:xfrm>
              <a:off x="1930677" y="4375865"/>
              <a:ext cx="2108643" cy="1200329"/>
            </a:xfrm>
            <a:prstGeom prst="rect">
              <a:avLst/>
            </a:prstGeom>
            <a:noFill/>
          </p:spPr>
          <p:txBody>
            <a:bodyPr wrap="square">
              <a:spAutoFit/>
            </a:bodyPr>
            <a:lstStyle/>
            <a:p>
              <a:r>
                <a:rPr lang="fr-FR" sz="3600" b="1">
                  <a:solidFill>
                    <a:schemeClr val="tx1"/>
                  </a:solidFill>
                </a:rPr>
                <a:t>2 845 $ en 2023</a:t>
              </a:r>
              <a:endParaRPr lang="fr-FR" sz="3600" b="1">
                <a:solidFill>
                  <a:schemeClr val="tx1"/>
                </a:solidFill>
                <a:latin typeface="Arial "/>
                <a:ea typeface="Open Sans"/>
              </a:endParaRPr>
            </a:p>
          </p:txBody>
        </p:sp>
        <p:sp>
          <p:nvSpPr>
            <p:cNvPr id="13" name="ZoneTexte 12">
              <a:extLst>
                <a:ext uri="{FF2B5EF4-FFF2-40B4-BE49-F238E27FC236}">
                  <a16:creationId xmlns:a16="http://schemas.microsoft.com/office/drawing/2014/main" id="{C6D5E4F7-7597-D9A6-A61F-0DCA0483AACB}"/>
                </a:ext>
              </a:extLst>
            </p:cNvPr>
            <p:cNvSpPr txBox="1"/>
            <p:nvPr/>
          </p:nvSpPr>
          <p:spPr>
            <a:xfrm>
              <a:off x="7881903" y="3709416"/>
              <a:ext cx="2821841" cy="1015663"/>
            </a:xfrm>
            <a:prstGeom prst="rect">
              <a:avLst/>
            </a:prstGeom>
            <a:noFill/>
          </p:spPr>
          <p:txBody>
            <a:bodyPr wrap="square">
              <a:spAutoFit/>
            </a:bodyPr>
            <a:lstStyle/>
            <a:p>
              <a:r>
                <a:rPr lang="fr-FR" sz="2000">
                  <a:solidFill>
                    <a:schemeClr val="bg1"/>
                  </a:solidFill>
                  <a:latin typeface="Arial "/>
                  <a:ea typeface="Open Sans"/>
                </a:rPr>
                <a:t>50 1ères entreprises  « Best Place to work »</a:t>
              </a:r>
            </a:p>
            <a:p>
              <a:endParaRPr lang="fr-FR" sz="2000" b="1">
                <a:solidFill>
                  <a:schemeClr val="bg1"/>
                </a:solidFill>
                <a:latin typeface="Arial "/>
                <a:ea typeface="Open Sans"/>
              </a:endParaRPr>
            </a:p>
          </p:txBody>
        </p:sp>
        <p:sp>
          <p:nvSpPr>
            <p:cNvPr id="14" name="ZoneTexte 9">
              <a:extLst>
                <a:ext uri="{FF2B5EF4-FFF2-40B4-BE49-F238E27FC236}">
                  <a16:creationId xmlns:a16="http://schemas.microsoft.com/office/drawing/2014/main" id="{BCA86A60-CD13-3C04-3D6D-543C05C0D9F0}"/>
                </a:ext>
              </a:extLst>
            </p:cNvPr>
            <p:cNvSpPr txBox="1"/>
            <p:nvPr/>
          </p:nvSpPr>
          <p:spPr>
            <a:xfrm>
              <a:off x="7963381" y="4676510"/>
              <a:ext cx="2873304" cy="1200329"/>
            </a:xfrm>
            <a:prstGeom prst="rect">
              <a:avLst/>
            </a:prstGeom>
            <a:noFill/>
          </p:spPr>
          <p:txBody>
            <a:bodyPr wrap="square">
              <a:spAutoFit/>
            </a:bodyPr>
            <a:lstStyle/>
            <a:p>
              <a:r>
                <a:rPr lang="fr-FR" sz="3600" b="1">
                  <a:solidFill>
                    <a:schemeClr val="bg1"/>
                  </a:solidFill>
                </a:rPr>
                <a:t>4 450 $ </a:t>
              </a:r>
            </a:p>
            <a:p>
              <a:r>
                <a:rPr lang="fr-FR" sz="3600" b="1">
                  <a:solidFill>
                    <a:schemeClr val="bg1"/>
                  </a:solidFill>
                </a:rPr>
                <a:t>en 2023</a:t>
              </a:r>
              <a:endParaRPr lang="fr-FR" sz="3600" b="1">
                <a:solidFill>
                  <a:schemeClr val="bg1"/>
                </a:solidFill>
                <a:latin typeface="Arial "/>
                <a:ea typeface="Open Sans"/>
              </a:endParaRPr>
            </a:p>
          </p:txBody>
        </p:sp>
      </p:grpSp>
      <p:grpSp>
        <p:nvGrpSpPr>
          <p:cNvPr id="18" name="Groupe 17">
            <a:extLst>
              <a:ext uri="{FF2B5EF4-FFF2-40B4-BE49-F238E27FC236}">
                <a16:creationId xmlns:a16="http://schemas.microsoft.com/office/drawing/2014/main" id="{1245F07A-C1BF-C133-8EB7-C10C7FCBCA66}"/>
              </a:ext>
            </a:extLst>
          </p:cNvPr>
          <p:cNvGrpSpPr/>
          <p:nvPr/>
        </p:nvGrpSpPr>
        <p:grpSpPr>
          <a:xfrm>
            <a:off x="-40" y="5891821"/>
            <a:ext cx="12192020" cy="1198170"/>
            <a:chOff x="-40" y="5891821"/>
            <a:chExt cx="12192020" cy="1198170"/>
          </a:xfrm>
        </p:grpSpPr>
        <p:grpSp>
          <p:nvGrpSpPr>
            <p:cNvPr id="19" name="Groupe 18">
              <a:extLst>
                <a:ext uri="{FF2B5EF4-FFF2-40B4-BE49-F238E27FC236}">
                  <a16:creationId xmlns:a16="http://schemas.microsoft.com/office/drawing/2014/main" id="{2B89A1C4-66CC-A18D-4D10-C86FEB0CC2FA}"/>
                </a:ext>
              </a:extLst>
            </p:cNvPr>
            <p:cNvGrpSpPr/>
            <p:nvPr/>
          </p:nvGrpSpPr>
          <p:grpSpPr>
            <a:xfrm>
              <a:off x="-40" y="5891821"/>
              <a:ext cx="12192020" cy="1198170"/>
              <a:chOff x="-40" y="5891821"/>
              <a:chExt cx="12192020" cy="1198170"/>
            </a:xfrm>
          </p:grpSpPr>
          <p:sp>
            <p:nvSpPr>
              <p:cNvPr id="23" name="Rectangle 3">
                <a:extLst>
                  <a:ext uri="{FF2B5EF4-FFF2-40B4-BE49-F238E27FC236}">
                    <a16:creationId xmlns:a16="http://schemas.microsoft.com/office/drawing/2014/main" id="{1910F86D-135A-D963-EFE8-7403B21BAC4F}"/>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7" name="Rectangle 26">
                <a:extLst>
                  <a:ext uri="{FF2B5EF4-FFF2-40B4-BE49-F238E27FC236}">
                    <a16:creationId xmlns:a16="http://schemas.microsoft.com/office/drawing/2014/main" id="{73CEF7A0-A3B5-1C17-DF56-BB6DD76A4CAB}"/>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5A5CA647-9D1B-E8F4-845E-779C42D826AC}"/>
                  </a:ext>
                  <a:ext uri="{FE4AC718-D1B5-41A0-9FF1-64045D7D7C7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0" name="Espace réservé du texte 5">
                <a:extLst>
                  <a:ext uri="{FF2B5EF4-FFF2-40B4-BE49-F238E27FC236}">
                    <a16:creationId xmlns:a16="http://schemas.microsoft.com/office/drawing/2014/main" id="{3F83DDCA-B0D4-AD2F-621A-2BBBEF90310D}"/>
                  </a:ext>
                  <a:ext uri="{E18F46E9-1BD1-4EC7-A86B-F32C7B32C6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31" name="Graphique 30">
                <a:extLst>
                  <a:ext uri="{FF2B5EF4-FFF2-40B4-BE49-F238E27FC236}">
                    <a16:creationId xmlns:a16="http://schemas.microsoft.com/office/drawing/2014/main" id="{099AB7B3-1C29-5289-2344-CCC93808785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6904" y="5960967"/>
                <a:ext cx="770826" cy="770826"/>
              </a:xfrm>
              <a:prstGeom prst="rect">
                <a:avLst/>
              </a:prstGeom>
            </p:spPr>
          </p:pic>
        </p:grpSp>
        <p:sp>
          <p:nvSpPr>
            <p:cNvPr id="21" name="Espace réservé du numéro de diapositive 2">
              <a:extLst>
                <a:ext uri="{FF2B5EF4-FFF2-40B4-BE49-F238E27FC236}">
                  <a16:creationId xmlns:a16="http://schemas.microsoft.com/office/drawing/2014/main" id="{914E8044-DF2C-5C79-8685-540F2B0D9854}"/>
                </a:ext>
                <a:ext uri="{D9BA690F-A458-429F-A22F-0273636BF6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E2F00A0-2327-433C-BE2A-F0BBCFEA5A52}"/>
                </a:ext>
              </a:extLst>
            </p:cNvPr>
            <p:cNvSpPr txBox="1">
              <a:spLocks/>
            </p:cNvSpPr>
            <p:nvPr/>
          </p:nvSpPr>
          <p:spPr>
            <a:xfrm>
              <a:off x="11475114" y="6458793"/>
              <a:ext cx="600206" cy="340166"/>
            </a:xfrm>
            <a:prstGeom prst="rect">
              <a:avLst/>
            </a:prstGeom>
          </p:spPr>
          <p:txBody>
            <a:bodyPr rtlCol="0" anchor="ctr"/>
            <a:lstStyle>
              <a:defPPr>
                <a:defRPr lang="en-US"/>
              </a:defPPr>
              <a:lvl1pPr marL="0" lvl="0" algn="ctr" rtl="0">
                <a:defRPr lang="en-US" sz="1200" b="1">
                  <a:solidFill>
                    <a:schemeClr val="bg1"/>
                  </a:solidFill>
                  <a:latin typeface="Arial" panose="020B0604020202020204" pitchFamily="34" charset="0"/>
                  <a:cs typeface="Arial" panose="020B0604020202020204" pitchFamily="34" charset="0"/>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a:lstStyle>
            <a:p>
              <a:fld id="{8AEF1394-0C69-4823-91E2-79436FE08EA8}" type="slidenum">
                <a:rPr lang="fr-FR" smtClean="0"/>
                <a:pPr/>
                <a:t>8</a:t>
              </a:fld>
              <a:endParaRPr lang="fr-FR"/>
            </a:p>
          </p:txBody>
        </p:sp>
      </p:grpSp>
      <p:sp>
        <p:nvSpPr>
          <p:cNvPr id="32" name="ZoneTexte 31">
            <a:extLst>
              <a:ext uri="{FF2B5EF4-FFF2-40B4-BE49-F238E27FC236}">
                <a16:creationId xmlns:a16="http://schemas.microsoft.com/office/drawing/2014/main" id="{32E1C003-15DF-574B-39A4-99F6E37A0DD2}"/>
              </a:ext>
            </a:extLst>
          </p:cNvPr>
          <p:cNvSpPr txBox="1"/>
          <p:nvPr/>
        </p:nvSpPr>
        <p:spPr>
          <a:xfrm>
            <a:off x="4101923" y="1826304"/>
            <a:ext cx="3948525" cy="1200329"/>
          </a:xfrm>
          <a:prstGeom prst="rect">
            <a:avLst/>
          </a:prstGeom>
          <a:noFill/>
        </p:spPr>
        <p:txBody>
          <a:bodyPr wrap="square">
            <a:spAutoFit/>
          </a:bodyPr>
          <a:lstStyle/>
          <a:p>
            <a:pPr algn="ctr"/>
            <a:r>
              <a:rPr lang="fr-FR" sz="2400" b="1" dirty="0">
                <a:solidFill>
                  <a:schemeClr val="bg1"/>
                </a:solidFill>
                <a:latin typeface="Arial" panose="020B0604020202020204" pitchFamily="34" charset="0"/>
                <a:cs typeface="Arial" panose="020B0604020202020204" pitchFamily="34" charset="0"/>
              </a:rPr>
              <a:t>Investissement</a:t>
            </a:r>
            <a:r>
              <a:rPr lang="fr-FR" sz="3600" b="1" dirty="0">
                <a:solidFill>
                  <a:schemeClr val="bg1"/>
                </a:solidFill>
                <a:latin typeface="Arial" panose="020B0604020202020204" pitchFamily="34" charset="0"/>
                <a:cs typeface="Arial" panose="020B0604020202020204" pitchFamily="34" charset="0"/>
              </a:rPr>
              <a:t> </a:t>
            </a:r>
          </a:p>
          <a:p>
            <a:pPr algn="ctr"/>
            <a:r>
              <a:rPr lang="fr-FR" sz="3600" b="1" dirty="0">
                <a:solidFill>
                  <a:schemeClr val="bg1"/>
                </a:solidFill>
                <a:latin typeface="Arial" panose="020B0604020202020204" pitchFamily="34" charset="0"/>
                <a:cs typeface="Arial" panose="020B0604020202020204" pitchFamily="34" charset="0"/>
              </a:rPr>
              <a:t>1 000 $ en 2010</a:t>
            </a:r>
          </a:p>
        </p:txBody>
      </p:sp>
    </p:spTree>
    <p:extLst>
      <p:ext uri="{BB962C8B-B14F-4D97-AF65-F5344CB8AC3E}">
        <p14:creationId xmlns:p14="http://schemas.microsoft.com/office/powerpoint/2010/main" val="38334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7669E-3D79-9295-FBBB-5B14FB3BEDE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0EB67D6-DA14-502B-393C-119409A487A3}"/>
              </a:ext>
            </a:extLst>
          </p:cNvPr>
          <p:cNvSpPr>
            <a:spLocks noGrp="1"/>
          </p:cNvSpPr>
          <p:nvPr>
            <p:ph type="sldNum" sz="quarter" idx="4294967295"/>
          </p:nvPr>
        </p:nvSpPr>
        <p:spPr>
          <a:xfrm>
            <a:off x="11539407" y="6369288"/>
            <a:ext cx="468071" cy="302863"/>
          </a:xfrm>
          <a:prstGeom prst="rect">
            <a:avLst/>
          </a:prstGeom>
        </p:spPr>
        <p:txBody>
          <a:bodyPr anchor="ctr"/>
          <a:lstStyle>
            <a:defPPr>
              <a:defRPr lang="fr-FR"/>
            </a:defPPr>
            <a:lvl1pPr marL="0" algn="ctr" defTabSz="914400" rtl="0" eaLnBrk="1" latinLnBrk="0" hangingPunct="1">
              <a:defRPr sz="1200" b="1" kern="1200">
                <a:solidFill>
                  <a:schemeClr val="bg1"/>
                </a:solidFill>
                <a:latin typeface="Sansation"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B0A1F2-D699-4CAB-BF1C-1C96C89E38E9}" type="slidenum">
              <a:rPr lang="fr-FR" smtClean="0"/>
              <a:pPr/>
              <a:t>8</a:t>
            </a:fld>
            <a:endParaRPr lang="fr-FR"/>
          </a:p>
        </p:txBody>
      </p:sp>
      <p:grpSp>
        <p:nvGrpSpPr>
          <p:cNvPr id="6" name="Groupe 5">
            <a:extLst>
              <a:ext uri="{FF2B5EF4-FFF2-40B4-BE49-F238E27FC236}">
                <a16:creationId xmlns:a16="http://schemas.microsoft.com/office/drawing/2014/main" id="{B482E874-683C-30EE-EBA0-977E7E6182A4}"/>
              </a:ext>
            </a:extLst>
          </p:cNvPr>
          <p:cNvGrpSpPr/>
          <p:nvPr/>
        </p:nvGrpSpPr>
        <p:grpSpPr>
          <a:xfrm>
            <a:off x="-61" y="5906814"/>
            <a:ext cx="12192020" cy="1198170"/>
            <a:chOff x="-40" y="5891821"/>
            <a:chExt cx="12192020" cy="1198170"/>
          </a:xfrm>
        </p:grpSpPr>
        <p:grpSp>
          <p:nvGrpSpPr>
            <p:cNvPr id="7" name="Groupe 6">
              <a:extLst>
                <a:ext uri="{FF2B5EF4-FFF2-40B4-BE49-F238E27FC236}">
                  <a16:creationId xmlns:a16="http://schemas.microsoft.com/office/drawing/2014/main" id="{B0CEE85F-3045-6DFA-DF06-19C4B5D42BBD}"/>
                </a:ext>
              </a:extLst>
            </p:cNvPr>
            <p:cNvGrpSpPr/>
            <p:nvPr/>
          </p:nvGrpSpPr>
          <p:grpSpPr>
            <a:xfrm>
              <a:off x="-40" y="5891821"/>
              <a:ext cx="12192020" cy="1198170"/>
              <a:chOff x="-40" y="5891821"/>
              <a:chExt cx="12192020" cy="1198170"/>
            </a:xfrm>
          </p:grpSpPr>
          <p:sp>
            <p:nvSpPr>
              <p:cNvPr id="14" name="Rectangle 3">
                <a:extLst>
                  <a:ext uri="{FF2B5EF4-FFF2-40B4-BE49-F238E27FC236}">
                    <a16:creationId xmlns:a16="http://schemas.microsoft.com/office/drawing/2014/main" id="{29EB6935-D7E9-5F59-1F7A-64911D32A749}"/>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15">
                <a:extLst>
                  <a:ext uri="{FF2B5EF4-FFF2-40B4-BE49-F238E27FC236}">
                    <a16:creationId xmlns:a16="http://schemas.microsoft.com/office/drawing/2014/main" id="{B6D552BC-A059-43A1-2898-006D1BB83281}"/>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AECA7FF7-7EA7-E263-AFE8-7CA699791A6C}"/>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Espace réservé du texte 5">
                <a:extLst>
                  <a:ext uri="{FF2B5EF4-FFF2-40B4-BE49-F238E27FC236}">
                    <a16:creationId xmlns:a16="http://schemas.microsoft.com/office/drawing/2014/main" id="{E6CC738E-D4E7-FA75-B3B6-DC212E210B78}"/>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19" name="Graphique 18">
                <a:extLst>
                  <a:ext uri="{FF2B5EF4-FFF2-40B4-BE49-F238E27FC236}">
                    <a16:creationId xmlns:a16="http://schemas.microsoft.com/office/drawing/2014/main" id="{5EE991E0-27D6-82B5-D18C-DFA7CBFAE6D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6904" y="5960967"/>
                <a:ext cx="770826" cy="770826"/>
              </a:xfrm>
              <a:prstGeom prst="rect">
                <a:avLst/>
              </a:prstGeom>
            </p:spPr>
          </p:pic>
        </p:grpSp>
        <p:sp>
          <p:nvSpPr>
            <p:cNvPr id="8" name="Espace réservé du numéro de diapositive 2">
              <a:extLst>
                <a:ext uri="{FF2B5EF4-FFF2-40B4-BE49-F238E27FC236}">
                  <a16:creationId xmlns:a16="http://schemas.microsoft.com/office/drawing/2014/main" id="{413E1614-AC55-A093-F9CC-F282F7C2E838}"/>
                </a:ext>
                <a:ext uri="{D9BA690F-A458-429F-A22F-0273636BF6C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DE2F00A0-2327-433C-BE2A-F0BBCFEA5A52}"/>
                </a:ext>
              </a:extLst>
            </p:cNvPr>
            <p:cNvSpPr txBox="1">
              <a:spLocks/>
            </p:cNvSpPr>
            <p:nvPr/>
          </p:nvSpPr>
          <p:spPr>
            <a:xfrm>
              <a:off x="11475114" y="6458793"/>
              <a:ext cx="600206" cy="340166"/>
            </a:xfrm>
            <a:prstGeom prst="rect">
              <a:avLst/>
            </a:prstGeom>
          </p:spPr>
          <p:txBody>
            <a:bodyPr rtlCol="0" anchor="ctr"/>
            <a:lstStyle>
              <a:defPPr>
                <a:defRPr lang="en-US"/>
              </a:defPPr>
              <a:lvl1pPr marL="0" lvl="0" algn="ctr" rtl="0">
                <a:defRPr lang="en-US" sz="1200" b="1">
                  <a:solidFill>
                    <a:schemeClr val="bg1"/>
                  </a:solidFill>
                  <a:latin typeface="Arial" panose="020B0604020202020204" pitchFamily="34" charset="0"/>
                  <a:cs typeface="Arial" panose="020B0604020202020204" pitchFamily="34" charset="0"/>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a:lstStyle>
            <a:p>
              <a:fld id="{8AEF1394-0C69-4823-91E2-79436FE08EA8}" type="slidenum">
                <a:rPr lang="fr-FR" smtClean="0"/>
                <a:pPr/>
                <a:t>7</a:t>
              </a:fld>
              <a:endParaRPr lang="fr-FR"/>
            </a:p>
          </p:txBody>
        </p:sp>
      </p:grpSp>
      <p:grpSp>
        <p:nvGrpSpPr>
          <p:cNvPr id="3" name="Groupe 2">
            <a:extLst>
              <a:ext uri="{FF2B5EF4-FFF2-40B4-BE49-F238E27FC236}">
                <a16:creationId xmlns:a16="http://schemas.microsoft.com/office/drawing/2014/main" id="{373B41F0-09FF-1D51-025B-B01FBFB5CC71}"/>
              </a:ext>
            </a:extLst>
          </p:cNvPr>
          <p:cNvGrpSpPr/>
          <p:nvPr/>
        </p:nvGrpSpPr>
        <p:grpSpPr>
          <a:xfrm>
            <a:off x="9119" y="1"/>
            <a:ext cx="5083192" cy="6858000"/>
            <a:chOff x="9119" y="1"/>
            <a:chExt cx="5083192" cy="6858000"/>
          </a:xfrm>
        </p:grpSpPr>
        <p:sp>
          <p:nvSpPr>
            <p:cNvPr id="5" name="Rectangle 4">
              <a:extLst>
                <a:ext uri="{FF2B5EF4-FFF2-40B4-BE49-F238E27FC236}">
                  <a16:creationId xmlns:a16="http://schemas.microsoft.com/office/drawing/2014/main" id="{3D6456A9-AF98-7F3F-D2DA-C3C2D094E280}"/>
                </a:ext>
              </a:extLst>
            </p:cNvPr>
            <p:cNvSpPr/>
            <p:nvPr/>
          </p:nvSpPr>
          <p:spPr>
            <a:xfrm>
              <a:off x="9119" y="1"/>
              <a:ext cx="5083192" cy="6858000"/>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87F501A4-02FB-AAF2-238B-43A4DD47AB7B}"/>
                </a:ext>
              </a:extLst>
            </p:cNvPr>
            <p:cNvCxnSpPr>
              <a:cxnSpLocks/>
            </p:cNvCxnSpPr>
            <p:nvPr/>
          </p:nvCxnSpPr>
          <p:spPr>
            <a:xfrm flipV="1">
              <a:off x="903895" y="1017750"/>
              <a:ext cx="0" cy="4447042"/>
            </a:xfrm>
            <a:prstGeom prst="line">
              <a:avLst/>
            </a:prstGeom>
            <a:solidFill>
              <a:srgbClr val="090909"/>
            </a:solidFill>
            <a:ln w="57150">
              <a:solidFill>
                <a:srgbClr val="EBEFF2"/>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3042469-20F9-6511-4E96-32B5BC29187B}"/>
                </a:ext>
              </a:extLst>
            </p:cNvPr>
            <p:cNvSpPr/>
            <p:nvPr/>
          </p:nvSpPr>
          <p:spPr>
            <a:xfrm>
              <a:off x="879574" y="984312"/>
              <a:ext cx="1504810" cy="45719"/>
            </a:xfrm>
            <a:prstGeom prst="rect">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Box 36">
              <a:extLst>
                <a:ext uri="{FF2B5EF4-FFF2-40B4-BE49-F238E27FC236}">
                  <a16:creationId xmlns:a16="http://schemas.microsoft.com/office/drawing/2014/main" id="{36D83F6B-4427-BB6A-DE65-9F0A768C2AF3}"/>
                </a:ext>
              </a:extLst>
            </p:cNvPr>
            <p:cNvSpPr txBox="1"/>
            <p:nvPr/>
          </p:nvSpPr>
          <p:spPr>
            <a:xfrm>
              <a:off x="1016544" y="1236182"/>
              <a:ext cx="3254511" cy="4524315"/>
            </a:xfrm>
            <a:prstGeom prst="rect">
              <a:avLst/>
            </a:prstGeom>
            <a:noFill/>
          </p:spPr>
          <p:txBody>
            <a:bodyPr wrap="square" rtlCol="0">
              <a:spAutoFit/>
            </a:bodyPr>
            <a:lstStyle/>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D’une vision</a:t>
              </a:r>
            </a:p>
            <a:p>
              <a:endParaRPr lang="fr-FR" sz="3200" b="1">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 “Ressources Humaines”</a:t>
              </a:r>
            </a:p>
            <a:p>
              <a:endParaRPr lang="fr-FR" sz="3200" b="1">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vers </a:t>
              </a:r>
            </a:p>
            <a:p>
              <a:endParaRPr lang="fr-FR" sz="3200" b="1">
                <a:solidFill>
                  <a:schemeClr val="bg1"/>
                </a:solidFill>
                <a:latin typeface="Arial" panose="020B0604020202020204" pitchFamily="34" charset="0"/>
                <a:ea typeface="Open Sans" panose="020B0606030504020204" pitchFamily="34" charset="0"/>
                <a:cs typeface="Arial" panose="020B0604020202020204" pitchFamily="34" charset="0"/>
              </a:endParaRPr>
            </a:p>
            <a:p>
              <a:r>
                <a:rPr lang="fr-FR" sz="3200" b="1">
                  <a:solidFill>
                    <a:schemeClr val="bg1"/>
                  </a:solidFill>
                  <a:latin typeface="Arial" panose="020B0604020202020204" pitchFamily="34" charset="0"/>
                  <a:ea typeface="Open Sans" panose="020B0606030504020204" pitchFamily="34" charset="0"/>
                  <a:cs typeface="Arial" panose="020B0604020202020204" pitchFamily="34" charset="0"/>
                </a:rPr>
                <a:t>“Capital humain”</a:t>
              </a:r>
            </a:p>
          </p:txBody>
        </p:sp>
      </p:grpSp>
      <p:sp>
        <p:nvSpPr>
          <p:cNvPr id="11" name="Rectangle 10">
            <a:extLst>
              <a:ext uri="{FF2B5EF4-FFF2-40B4-BE49-F238E27FC236}">
                <a16:creationId xmlns:a16="http://schemas.microsoft.com/office/drawing/2014/main" id="{B65047AF-965D-E3BC-4C6C-328994727562}"/>
              </a:ext>
            </a:extLst>
          </p:cNvPr>
          <p:cNvSpPr/>
          <p:nvPr/>
        </p:nvSpPr>
        <p:spPr>
          <a:xfrm>
            <a:off x="4862705" y="1737738"/>
            <a:ext cx="6425400" cy="600953"/>
          </a:xfrm>
          <a:prstGeom prst="rect">
            <a:avLst/>
          </a:prstGeom>
          <a:solidFill>
            <a:srgbClr val="2C2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Google Shape;631;p23">
            <a:extLst>
              <a:ext uri="{FF2B5EF4-FFF2-40B4-BE49-F238E27FC236}">
                <a16:creationId xmlns:a16="http://schemas.microsoft.com/office/drawing/2014/main" id="{FE0D1CD7-69B3-4171-3069-DE6A07AFC812}"/>
              </a:ext>
            </a:extLst>
          </p:cNvPr>
          <p:cNvSpPr txBox="1"/>
          <p:nvPr/>
        </p:nvSpPr>
        <p:spPr>
          <a:xfrm>
            <a:off x="5076765" y="1863264"/>
            <a:ext cx="6674967" cy="369291"/>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1800" b="1" i="0" u="none" strike="noStrike" cap="none" dirty="0">
                <a:solidFill>
                  <a:schemeClr val="bg1"/>
                </a:solidFill>
                <a:latin typeface="Arial"/>
                <a:ea typeface="Arial"/>
                <a:cs typeface="Arial"/>
                <a:sym typeface="Arial"/>
              </a:rPr>
              <a:t>Les investisseurs / Actionnaires repensent leur vision</a:t>
            </a:r>
          </a:p>
        </p:txBody>
      </p:sp>
      <p:sp>
        <p:nvSpPr>
          <p:cNvPr id="13" name="Google Shape;631;p23">
            <a:extLst>
              <a:ext uri="{FF2B5EF4-FFF2-40B4-BE49-F238E27FC236}">
                <a16:creationId xmlns:a16="http://schemas.microsoft.com/office/drawing/2014/main" id="{A21A4222-9B2C-6F89-FD64-EC5B675C3104}"/>
              </a:ext>
            </a:extLst>
          </p:cNvPr>
          <p:cNvSpPr txBox="1"/>
          <p:nvPr/>
        </p:nvSpPr>
        <p:spPr>
          <a:xfrm>
            <a:off x="5432403" y="3023271"/>
            <a:ext cx="5757612" cy="1631175"/>
          </a:xfrm>
          <a:prstGeom prst="rect">
            <a:avLst/>
          </a:prstGeom>
          <a:noFill/>
          <a:ln>
            <a:noFill/>
          </a:ln>
        </p:spPr>
        <p:txBody>
          <a:bodyPr spcFirstLastPara="1" wrap="square" lIns="91425" tIns="45700" rIns="91425" bIns="45700" anchor="t" anchorCtr="0">
            <a:spAutoFit/>
          </a:bodyPr>
          <a:lstStyle/>
          <a:p>
            <a:pPr marR="0" lvl="0" indent="0" rtl="0">
              <a:lnSpc>
                <a:spcPct val="100000"/>
              </a:lnSpc>
              <a:spcBef>
                <a:spcPts val="0"/>
              </a:spcBef>
              <a:spcAft>
                <a:spcPts val="0"/>
              </a:spcAft>
              <a:buClr>
                <a:srgbClr val="000000"/>
              </a:buClr>
              <a:buSzPts val="2400"/>
              <a:buFont typeface="Arial"/>
              <a:buNone/>
            </a:pPr>
            <a:r>
              <a:rPr lang="fr-FR" sz="2000" i="0" u="none" strike="noStrike" cap="none" dirty="0">
                <a:solidFill>
                  <a:schemeClr val="tx1"/>
                </a:solidFill>
                <a:latin typeface="Arial"/>
                <a:ea typeface="Arial"/>
                <a:cs typeface="Arial"/>
                <a:sym typeface="Arial"/>
              </a:rPr>
              <a:t>Nous sommes convaincus que les entreprises envisageant leur capital humain comme un atout et qui alignent leurs investissements stratégiques dans la gestion de ce capital sur leur stratégie opérationnelle en tirent un avantage concurrentiel</a:t>
            </a:r>
          </a:p>
        </p:txBody>
      </p:sp>
      <p:grpSp>
        <p:nvGrpSpPr>
          <p:cNvPr id="41" name="Groupe 40">
            <a:extLst>
              <a:ext uri="{FF2B5EF4-FFF2-40B4-BE49-F238E27FC236}">
                <a16:creationId xmlns:a16="http://schemas.microsoft.com/office/drawing/2014/main" id="{9B0FE06D-E7FB-A537-717A-7104732260DA}"/>
              </a:ext>
            </a:extLst>
          </p:cNvPr>
          <p:cNvGrpSpPr/>
          <p:nvPr/>
        </p:nvGrpSpPr>
        <p:grpSpPr>
          <a:xfrm>
            <a:off x="-40" y="5891821"/>
            <a:ext cx="12192020" cy="1198170"/>
            <a:chOff x="-40" y="5891821"/>
            <a:chExt cx="12192020" cy="1198170"/>
          </a:xfrm>
        </p:grpSpPr>
        <p:grpSp>
          <p:nvGrpSpPr>
            <p:cNvPr id="24" name="Groupe 23">
              <a:extLst>
                <a:ext uri="{FF2B5EF4-FFF2-40B4-BE49-F238E27FC236}">
                  <a16:creationId xmlns:a16="http://schemas.microsoft.com/office/drawing/2014/main" id="{7C651A3D-CFD0-9CDB-51A5-031E3C7A54C2}"/>
                </a:ext>
              </a:extLst>
            </p:cNvPr>
            <p:cNvGrpSpPr/>
            <p:nvPr/>
          </p:nvGrpSpPr>
          <p:grpSpPr>
            <a:xfrm>
              <a:off x="-40" y="5891821"/>
              <a:ext cx="12192020" cy="1198170"/>
              <a:chOff x="-40" y="5891821"/>
              <a:chExt cx="12192020" cy="1198170"/>
            </a:xfrm>
          </p:grpSpPr>
          <p:sp>
            <p:nvSpPr>
              <p:cNvPr id="35" name="Rectangle 3">
                <a:extLst>
                  <a:ext uri="{FF2B5EF4-FFF2-40B4-BE49-F238E27FC236}">
                    <a16:creationId xmlns:a16="http://schemas.microsoft.com/office/drawing/2014/main" id="{FEBFB03B-8509-9403-6911-99074AB7AB35}"/>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40" y="6458080"/>
                <a:ext cx="12191999" cy="341592"/>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6" name="Rectangle 35">
                <a:extLst>
                  <a:ext uri="{FF2B5EF4-FFF2-40B4-BE49-F238E27FC236}">
                    <a16:creationId xmlns:a16="http://schemas.microsoft.com/office/drawing/2014/main" id="{8321AEC3-2D8D-DF8F-8503-52505EC936C0}"/>
                  </a:ext>
                </a:extLst>
              </p:cNvPr>
              <p:cNvSpPr/>
              <p:nvPr/>
            </p:nvSpPr>
            <p:spPr>
              <a:xfrm>
                <a:off x="-20" y="6792098"/>
                <a:ext cx="12192000" cy="65902"/>
              </a:xfrm>
              <a:prstGeom prst="rect">
                <a:avLst/>
              </a:prstGeom>
              <a:solidFill>
                <a:srgbClr val="BE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D7F634F9-C1E3-5C48-5211-3009788FA2ED}"/>
                  </a:ext>
                  <a:ext uri="{FE4AC718-D1B5-41A0-9FF1-64045D7D7C78}">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0A7A5BD2-DB8B-4EE4-8683-053DF09F1681}"/>
                  </a:ext>
                </a:extLst>
              </p:cNvPr>
              <p:cNvSpPr/>
              <p:nvPr/>
            </p:nvSpPr>
            <p:spPr>
              <a:xfrm>
                <a:off x="618564" y="5891821"/>
                <a:ext cx="887506" cy="560347"/>
              </a:xfrm>
              <a:prstGeom prst="rect">
                <a:avLst/>
              </a:prstGeom>
              <a:solidFill>
                <a:srgbClr val="BE17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Espace réservé du texte 5">
                <a:extLst>
                  <a:ext uri="{FF2B5EF4-FFF2-40B4-BE49-F238E27FC236}">
                    <a16:creationId xmlns:a16="http://schemas.microsoft.com/office/drawing/2014/main" id="{620EF934-E396-02D3-7A94-CCBD9DBDF792}"/>
                  </a:ext>
                  <a:ext uri="{E18F46E9-1BD1-4EC7-A86B-F32C7B32C692}">
                    <a16:creationId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xmlns="" id="{525622DE-D066-47E6-9B1A-33BEB6A9351B}"/>
                  </a:ext>
                </a:extLst>
              </p:cNvPr>
              <p:cNvSpPr txBox="1">
                <a:spLocks/>
              </p:cNvSpPr>
              <p:nvPr/>
            </p:nvSpPr>
            <p:spPr>
              <a:xfrm>
                <a:off x="1506070" y="6509353"/>
                <a:ext cx="7852708" cy="580638"/>
              </a:xfrm>
              <a:prstGeom prst="rect">
                <a:avLst/>
              </a:prstGeom>
            </p:spPr>
            <p:txBody>
              <a:bodyPr rtlCol="0">
                <a:normAutofit/>
              </a:bodyPr>
              <a:lstStyle>
                <a:lvl1pPr marL="0" lvl="0" indent="0" algn="l" rtl="0">
                  <a:lnSpc>
                    <a:spcPct val="90000"/>
                  </a:lnSpc>
                  <a:spcBef>
                    <a:spcPts val="1000"/>
                  </a:spcBef>
                  <a:buFont typeface="Arial"/>
                  <a:buNone/>
                  <a:defRPr lang="en-US" sz="1400" dirty="0">
                    <a:solidFill>
                      <a:schemeClr val="tx1"/>
                    </a:solidFill>
                    <a:latin typeface="Arial"/>
                  </a:defRPr>
                </a:lvl1pPr>
                <a:lvl2pPr marL="685800" lvl="1" indent="-228600" algn="l" rtl="0">
                  <a:lnSpc>
                    <a:spcPct val="90000"/>
                  </a:lnSpc>
                  <a:spcBef>
                    <a:spcPts val="500"/>
                  </a:spcBef>
                  <a:buFont typeface="Arial"/>
                  <a:buChar char="•"/>
                  <a:defRPr lang="en-US" sz="2400" dirty="0">
                    <a:solidFill>
                      <a:schemeClr val="tx1"/>
                    </a:solidFill>
                    <a:latin typeface="+mn-lt"/>
                  </a:defRPr>
                </a:lvl2pPr>
                <a:lvl3pPr marL="1143000" lvl="2" indent="-228600" algn="l" rtl="0">
                  <a:lnSpc>
                    <a:spcPct val="90000"/>
                  </a:lnSpc>
                  <a:spcBef>
                    <a:spcPts val="500"/>
                  </a:spcBef>
                  <a:buFont typeface="Arial"/>
                  <a:buChar char="•"/>
                  <a:defRPr lang="en-US" sz="2000" dirty="0">
                    <a:solidFill>
                      <a:schemeClr val="tx1"/>
                    </a:solidFill>
                    <a:latin typeface="+mn-lt"/>
                  </a:defRPr>
                </a:lvl3pPr>
                <a:lvl4pPr marL="1600200" lvl="3" indent="-228600" algn="l" rtl="0">
                  <a:lnSpc>
                    <a:spcPct val="90000"/>
                  </a:lnSpc>
                  <a:spcBef>
                    <a:spcPts val="500"/>
                  </a:spcBef>
                  <a:buFont typeface="Arial"/>
                  <a:buChar char="•"/>
                  <a:defRPr lang="en-US" sz="1800" dirty="0">
                    <a:solidFill>
                      <a:schemeClr val="tx1"/>
                    </a:solidFill>
                    <a:latin typeface="+mn-lt"/>
                  </a:defRPr>
                </a:lvl4pPr>
                <a:lvl5pPr marL="2057400" lvl="4" indent="-228600" algn="l" rtl="0">
                  <a:lnSpc>
                    <a:spcPct val="90000"/>
                  </a:lnSpc>
                  <a:spcBef>
                    <a:spcPts val="500"/>
                  </a:spcBef>
                  <a:buFont typeface="Arial"/>
                  <a:buChar char="•"/>
                  <a:defRPr lang="en-US" sz="1800" dirty="0">
                    <a:solidFill>
                      <a:schemeClr val="tx1"/>
                    </a:solidFill>
                    <a:latin typeface="+mn-lt"/>
                  </a:defRPr>
                </a:lvl5pPr>
                <a:lvl6pPr marL="2514600" lvl="5" indent="-228600" algn="l" rtl="0">
                  <a:lnSpc>
                    <a:spcPct val="90000"/>
                  </a:lnSpc>
                  <a:spcBef>
                    <a:spcPts val="500"/>
                  </a:spcBef>
                  <a:buFont typeface="Arial"/>
                  <a:buChar char="•"/>
                  <a:defRPr lang="en-US" sz="1800" dirty="0">
                    <a:solidFill>
                      <a:schemeClr val="tx1"/>
                    </a:solidFill>
                    <a:latin typeface="+mn-lt"/>
                  </a:defRPr>
                </a:lvl6pPr>
                <a:lvl7pPr marL="2971800" lvl="6" indent="-228600" algn="l" rtl="0">
                  <a:lnSpc>
                    <a:spcPct val="90000"/>
                  </a:lnSpc>
                  <a:spcBef>
                    <a:spcPts val="500"/>
                  </a:spcBef>
                  <a:buFont typeface="Arial"/>
                  <a:buChar char="•"/>
                  <a:defRPr lang="en-US" sz="1800" dirty="0">
                    <a:solidFill>
                      <a:schemeClr val="tx1"/>
                    </a:solidFill>
                    <a:latin typeface="+mn-lt"/>
                  </a:defRPr>
                </a:lvl7pPr>
                <a:lvl8pPr marL="3429000" lvl="7" indent="-228600" algn="l" rtl="0">
                  <a:lnSpc>
                    <a:spcPct val="90000"/>
                  </a:lnSpc>
                  <a:spcBef>
                    <a:spcPts val="500"/>
                  </a:spcBef>
                  <a:buFont typeface="Arial"/>
                  <a:buChar char="•"/>
                  <a:defRPr lang="en-US" sz="1800" dirty="0">
                    <a:solidFill>
                      <a:schemeClr val="tx1"/>
                    </a:solidFill>
                    <a:latin typeface="+mn-lt"/>
                  </a:defRPr>
                </a:lvl8pPr>
                <a:lvl9pPr marL="3886200" lvl="8" indent="-228600" algn="l" rtl="0">
                  <a:lnSpc>
                    <a:spcPct val="90000"/>
                  </a:lnSpc>
                  <a:spcBef>
                    <a:spcPts val="500"/>
                  </a:spcBef>
                  <a:buFont typeface="Arial"/>
                  <a:buChar char="•"/>
                  <a:defRPr lang="en-US" sz="1800" dirty="0">
                    <a:solidFill>
                      <a:schemeClr val="tx1"/>
                    </a:solidFill>
                    <a:latin typeface="+mn-lt"/>
                  </a:defRPr>
                </a:lvl9pPr>
              </a:lstStyle>
              <a:p>
                <a:pPr rtl="0"/>
                <a:r>
                  <a:rPr lang="fr-FR" b="1">
                    <a:solidFill>
                      <a:schemeClr val="bg1"/>
                    </a:solidFill>
                    <a:effectLst/>
                    <a:latin typeface="Arial" panose="020B0604020202020204" pitchFamily="34" charset="0"/>
                    <a:cs typeface="Arial" panose="020B0604020202020204" pitchFamily="34" charset="0"/>
                  </a:rPr>
                  <a:t>Demandez votre devis en scannant ce QR code </a:t>
                </a:r>
              </a:p>
            </p:txBody>
          </p:sp>
          <p:pic>
            <p:nvPicPr>
              <p:cNvPr id="39" name="Graphique 38">
                <a:extLst>
                  <a:ext uri="{FF2B5EF4-FFF2-40B4-BE49-F238E27FC236}">
                    <a16:creationId xmlns:a16="http://schemas.microsoft.com/office/drawing/2014/main" id="{8CF82EF4-E294-9BF6-772E-F0A9A66559C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6904" y="5960967"/>
                <a:ext cx="770826" cy="770826"/>
              </a:xfrm>
              <a:prstGeom prst="rect">
                <a:avLst/>
              </a:prstGeom>
            </p:spPr>
          </p:pic>
        </p:grpSp>
        <p:sp>
          <p:nvSpPr>
            <p:cNvPr id="40" name="Google Shape;12;p34">
              <a:extLst>
                <a:ext uri="{FF2B5EF4-FFF2-40B4-BE49-F238E27FC236}">
                  <a16:creationId xmlns:a16="http://schemas.microsoft.com/office/drawing/2014/main" id="{94057379-DFC7-5654-1CFF-E88AE9992515}"/>
                </a:ext>
              </a:extLst>
            </p:cNvPr>
            <p:cNvSpPr txBox="1">
              <a:spLocks/>
            </p:cNvSpPr>
            <p:nvPr/>
          </p:nvSpPr>
          <p:spPr>
            <a:xfrm>
              <a:off x="11539407" y="6477444"/>
              <a:ext cx="468071" cy="3028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fr-FR" smtClean="0"/>
                <a:pPr/>
                <a:t>7</a:t>
              </a:fld>
              <a:endParaRPr lang="fr-FR"/>
            </a:p>
          </p:txBody>
        </p:sp>
      </p:grpSp>
      <p:pic>
        <p:nvPicPr>
          <p:cNvPr id="25" name="Graphique 24">
            <a:extLst>
              <a:ext uri="{FF2B5EF4-FFF2-40B4-BE49-F238E27FC236}">
                <a16:creationId xmlns:a16="http://schemas.microsoft.com/office/drawing/2014/main" id="{37D7B01E-A562-E074-8997-FA9F44AA6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70654" y="2644659"/>
            <a:ext cx="1234956" cy="869043"/>
          </a:xfrm>
          <a:prstGeom prst="rect">
            <a:avLst/>
          </a:prstGeom>
        </p:spPr>
      </p:pic>
      <p:pic>
        <p:nvPicPr>
          <p:cNvPr id="26" name="Graphique 25">
            <a:extLst>
              <a:ext uri="{FF2B5EF4-FFF2-40B4-BE49-F238E27FC236}">
                <a16:creationId xmlns:a16="http://schemas.microsoft.com/office/drawing/2014/main" id="{3E391D95-1EA1-C918-3F77-1D486F8514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0644597" y="4791857"/>
            <a:ext cx="485419" cy="341591"/>
          </a:xfrm>
          <a:prstGeom prst="rect">
            <a:avLst/>
          </a:prstGeom>
        </p:spPr>
      </p:pic>
      <p:sp>
        <p:nvSpPr>
          <p:cNvPr id="27" name="ZoneTexte 26">
            <a:extLst>
              <a:ext uri="{FF2B5EF4-FFF2-40B4-BE49-F238E27FC236}">
                <a16:creationId xmlns:a16="http://schemas.microsoft.com/office/drawing/2014/main" id="{C918A18E-9572-1755-E4EE-295321DDDFAB}"/>
              </a:ext>
            </a:extLst>
          </p:cNvPr>
          <p:cNvSpPr txBox="1"/>
          <p:nvPr/>
        </p:nvSpPr>
        <p:spPr>
          <a:xfrm>
            <a:off x="4546139" y="4862810"/>
            <a:ext cx="6098458" cy="307777"/>
          </a:xfrm>
          <a:prstGeom prst="rect">
            <a:avLst/>
          </a:prstGeom>
          <a:noFill/>
        </p:spPr>
        <p:txBody>
          <a:bodyPr wrap="square">
            <a:spAutoFit/>
          </a:bodyPr>
          <a:lstStyle/>
          <a:p>
            <a:pPr algn="r"/>
            <a:r>
              <a:rPr lang="en-GB" sz="1400" b="1" i="1">
                <a:solidFill>
                  <a:srgbClr val="333333"/>
                </a:solidFill>
                <a:latin typeface="+mn-lt"/>
              </a:rPr>
              <a:t>Verbatim Réunion Investisseurs New York 2020</a:t>
            </a:r>
            <a:endParaRPr lang="en-GB" sz="1400" b="1" i="1">
              <a:solidFill>
                <a:srgbClr val="333333"/>
              </a:solidFill>
              <a:effectLst/>
              <a:latin typeface="+mn-lt"/>
            </a:endParaRPr>
          </a:p>
        </p:txBody>
      </p:sp>
    </p:spTree>
    <p:extLst>
      <p:ext uri="{BB962C8B-B14F-4D97-AF65-F5344CB8AC3E}">
        <p14:creationId xmlns:p14="http://schemas.microsoft.com/office/powerpoint/2010/main" val="189065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1"/>
          <p:cNvSpPr txBox="1">
            <a:spLocks noGrp="1"/>
          </p:cNvSpPr>
          <p:nvPr>
            <p:ph type="subTitle" idx="1"/>
          </p:nvPr>
        </p:nvSpPr>
        <p:spPr>
          <a:xfrm>
            <a:off x="904467" y="1913231"/>
            <a:ext cx="10383066" cy="15157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Clr>
                <a:schemeClr val="lt1"/>
              </a:buClr>
              <a:buSzPts val="4000"/>
              <a:buFont typeface="Arial"/>
              <a:buNone/>
            </a:pPr>
            <a:r>
              <a:rPr lang="fr-FR" sz="4800" dirty="0"/>
              <a:t>Comment passer d’un mode Ressources Humaines vers Capital Humain?</a:t>
            </a:r>
          </a:p>
        </p:txBody>
      </p:sp>
      <p:pic>
        <p:nvPicPr>
          <p:cNvPr id="2" name="Graphique 5">
            <a:extLst>
              <a:ext uri="{FF2B5EF4-FFF2-40B4-BE49-F238E27FC236}">
                <a16:creationId xmlns:a16="http://schemas.microsoft.com/office/drawing/2014/main" id="{AEF4FAC4-F313-D4D2-FC70-B1BD12E7AD9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7067" y="264887"/>
            <a:ext cx="1080411" cy="445033"/>
          </a:xfrm>
          <a:prstGeom prst="rect">
            <a:avLst/>
          </a:prstGeom>
        </p:spPr>
      </p:pic>
    </p:spTree>
    <p:extLst>
      <p:ext uri="{BB962C8B-B14F-4D97-AF65-F5344CB8AC3E}">
        <p14:creationId xmlns:p14="http://schemas.microsoft.com/office/powerpoint/2010/main" val="3157075004"/>
      </p:ext>
    </p:extLst>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2506bd-c132-4bd9-932f-f94ea79f5da1">
      <Terms xmlns="http://schemas.microsoft.com/office/infopath/2007/PartnerControls"/>
    </lcf76f155ced4ddcb4097134ff3c332f>
    <TaxCatchAll xmlns="605b52f8-9fe9-4804-8d50-00e6f3734559" xsi:nil="true"/>
    <SharedWithUsers xmlns="605b52f8-9fe9-4804-8d50-00e6f3734559">
      <UserInfo>
        <DisplayName>All Users (windows)</DisplayName>
        <AccountId>12</AccountId>
        <AccountType/>
      </UserInfo>
      <UserInfo>
        <DisplayName>Salma BEN AOUIENNE</DisplayName>
        <AccountId>19</AccountId>
        <AccountType/>
      </UserInfo>
      <UserInfo>
        <DisplayName>Ons DRIDI</DisplayName>
        <AccountId>545</AccountId>
        <AccountType/>
      </UserInfo>
      <UserInfo>
        <DisplayName>Rahma KAAOUANA</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0336E5FBC6424CAC114248C7E97AFF" ma:contentTypeVersion="15" ma:contentTypeDescription="Crée un document." ma:contentTypeScope="" ma:versionID="530aa047c1fdb67cbdf2e5d613a77f51">
  <xsd:schema xmlns:xsd="http://www.w3.org/2001/XMLSchema" xmlns:xs="http://www.w3.org/2001/XMLSchema" xmlns:p="http://schemas.microsoft.com/office/2006/metadata/properties" xmlns:ns2="a22506bd-c132-4bd9-932f-f94ea79f5da1" xmlns:ns3="605b52f8-9fe9-4804-8d50-00e6f3734559" targetNamespace="http://schemas.microsoft.com/office/2006/metadata/properties" ma:root="true" ma:fieldsID="06c426044b713d9e80b781afb7fe890d" ns2:_="" ns3:_="">
    <xsd:import namespace="a22506bd-c132-4bd9-932f-f94ea79f5da1"/>
    <xsd:import namespace="605b52f8-9fe9-4804-8d50-00e6f373455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506bd-c132-4bd9-932f-f94ea79f5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6ce612f-410f-4460-be48-0ea4d6abc0c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5b52f8-9fe9-4804-8d50-00e6f37345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6c9c4f3-474b-4bbc-b120-bf47d2bd8a63}" ma:internalName="TaxCatchAll" ma:showField="CatchAllData" ma:web="605b52f8-9fe9-4804-8d50-00e6f373455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9909CD-F338-4FF2-A8B9-8B4EB4523F8B}">
  <ds:schemaRefs>
    <ds:schemaRef ds:uri="http://schemas.microsoft.com/sharepoint/v3/contenttype/forms"/>
  </ds:schemaRefs>
</ds:datastoreItem>
</file>

<file path=customXml/itemProps2.xml><?xml version="1.0" encoding="utf-8"?>
<ds:datastoreItem xmlns:ds="http://schemas.openxmlformats.org/officeDocument/2006/customXml" ds:itemID="{0AAE8D8F-1515-4929-9D5B-7106119A186D}">
  <ds:schemaRefs>
    <ds:schemaRef ds:uri="605b52f8-9fe9-4804-8d50-00e6f3734559"/>
    <ds:schemaRef ds:uri="a22506bd-c132-4bd9-932f-f94ea79f5d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5C8EEEA-F86F-4BDB-A4B4-199E42734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506bd-c132-4bd9-932f-f94ea79f5da1"/>
    <ds:schemaRef ds:uri="605b52f8-9fe9-4804-8d50-00e6f37345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22650</TotalTime>
  <Words>1576</Words>
  <Application>Microsoft Macintosh PowerPoint</Application>
  <PresentationFormat>Widescreen</PresentationFormat>
  <Paragraphs>232</Paragraphs>
  <Slides>16</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Arial</vt:lpstr>
      <vt:lpstr>system-ui</vt:lpstr>
      <vt:lpstr>Google Sans</vt:lpstr>
      <vt:lpstr>Open Sans</vt:lpstr>
      <vt:lpstr>Arial </vt:lpstr>
      <vt:lpstr>Freestyle Script</vt:lpstr>
      <vt:lpstr>Calibri</vt:lpstr>
      <vt:lpstr>Wingdings</vt:lpstr>
      <vt:lpstr>Merriweather</vt:lpstr>
      <vt:lpstr>Sansation</vt:lpstr>
      <vt:lpstr>Courier New</vt:lpstr>
      <vt:lpstr>Calibri Light</vt:lpstr>
      <vt:lpstr>Thème Office</vt:lpstr>
      <vt:lpstr>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Logiciel RH à double performance Gestion des talents Gestion administrative</dc:title>
  <dc:creator>Graphiste</dc:creator>
  <cp:lastModifiedBy>Denis LE CHEVALIER</cp:lastModifiedBy>
  <cp:revision>3</cp:revision>
  <dcterms:created xsi:type="dcterms:W3CDTF">2019-09-10T15:13:12Z</dcterms:created>
  <dcterms:modified xsi:type="dcterms:W3CDTF">2024-02-28T10:46:11Z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0x010100830336E5FBC6424CAC114248C7E97AFF</vt:lpwstr>
  </property>
  <property fmtid="{D5CDD505-2E9C-101B-9397-08002B2CF9AE}" pid="3" name="MediaServiceImageTags">
    <vt:lpwstr/>
  </property>
</Properties>
</file>